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70" r:id="rId2"/>
    <p:sldId id="259" r:id="rId3"/>
    <p:sldId id="272" r:id="rId4"/>
    <p:sldId id="273" r:id="rId5"/>
    <p:sldId id="258" r:id="rId6"/>
    <p:sldId id="261" r:id="rId7"/>
    <p:sldId id="269" r:id="rId8"/>
    <p:sldId id="275" r:id="rId9"/>
    <p:sldId id="264" r:id="rId10"/>
    <p:sldId id="265" r:id="rId11"/>
    <p:sldId id="267" r:id="rId12"/>
    <p:sldId id="274" r:id="rId13"/>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65B4D4-AA69-22A6-15EB-989EFDB181AA}" name="Frost-Williams, Shelby" initials="FWS" userId="S::Shelby.Williams@portlandoregon.gov::9dab352b-d795-4713-b490-3085f8bf96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181B"/>
    <a:srgbClr val="006400"/>
    <a:srgbClr val="FE5900"/>
    <a:srgbClr val="2B3375"/>
    <a:srgbClr val="CE1970"/>
    <a:srgbClr val="139398"/>
    <a:srgbClr val="7437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DA264B-360B-4775-8213-76AA6278376B}" v="32" dt="2025-03-24T21:24:15.76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5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ey, Mary" userId="83b3f827-94f3-4952-b993-2aa59d3be411" providerId="ADAL" clId="{52DA264B-360B-4775-8213-76AA6278376B}"/>
    <pc:docChg chg="undo redo custSel addSld delSld modSld">
      <pc:chgData name="Kelley, Mary" userId="83b3f827-94f3-4952-b993-2aa59d3be411" providerId="ADAL" clId="{52DA264B-360B-4775-8213-76AA6278376B}" dt="2025-03-24T21:24:33.791" v="881" actId="20577"/>
      <pc:docMkLst>
        <pc:docMk/>
      </pc:docMkLst>
      <pc:sldChg chg="addSp delSp modSp mod">
        <pc:chgData name="Kelley, Mary" userId="83b3f827-94f3-4952-b993-2aa59d3be411" providerId="ADAL" clId="{52DA264B-360B-4775-8213-76AA6278376B}" dt="2025-03-24T20:37:19.585" v="845"/>
        <pc:sldMkLst>
          <pc:docMk/>
          <pc:sldMk cId="0" sldId="258"/>
        </pc:sldMkLst>
        <pc:spChg chg="mod">
          <ac:chgData name="Kelley, Mary" userId="83b3f827-94f3-4952-b993-2aa59d3be411" providerId="ADAL" clId="{52DA264B-360B-4775-8213-76AA6278376B}" dt="2025-03-24T19:35:03.956" v="490"/>
          <ac:spMkLst>
            <pc:docMk/>
            <pc:sldMk cId="0" sldId="258"/>
            <ac:spMk id="3" creationId="{00000000-0000-0000-0000-000000000000}"/>
          </ac:spMkLst>
        </pc:spChg>
        <pc:spChg chg="del mod">
          <ac:chgData name="Kelley, Mary" userId="83b3f827-94f3-4952-b993-2aa59d3be411" providerId="ADAL" clId="{52DA264B-360B-4775-8213-76AA6278376B}" dt="2025-03-24T19:31:23.368" v="471"/>
          <ac:spMkLst>
            <pc:docMk/>
            <pc:sldMk cId="0" sldId="258"/>
            <ac:spMk id="4" creationId="{00000000-0000-0000-0000-000000000000}"/>
          </ac:spMkLst>
        </pc:spChg>
        <pc:spChg chg="add mod">
          <ac:chgData name="Kelley, Mary" userId="83b3f827-94f3-4952-b993-2aa59d3be411" providerId="ADAL" clId="{52DA264B-360B-4775-8213-76AA6278376B}" dt="2025-03-24T20:30:15.445" v="765" actId="14100"/>
          <ac:spMkLst>
            <pc:docMk/>
            <pc:sldMk cId="0" sldId="258"/>
            <ac:spMk id="4" creationId="{4A82FE3A-D3DA-57DC-1AAF-29F3F6456997}"/>
          </ac:spMkLst>
        </pc:spChg>
        <pc:spChg chg="add mod">
          <ac:chgData name="Kelley, Mary" userId="83b3f827-94f3-4952-b993-2aa59d3be411" providerId="ADAL" clId="{52DA264B-360B-4775-8213-76AA6278376B}" dt="2025-03-24T20:30:04.319" v="762" actId="21"/>
          <ac:spMkLst>
            <pc:docMk/>
            <pc:sldMk cId="0" sldId="258"/>
            <ac:spMk id="5" creationId="{801BD613-E0F5-F682-B764-580BF0F57DE1}"/>
          </ac:spMkLst>
        </pc:spChg>
        <pc:spChg chg="add mod">
          <ac:chgData name="Kelley, Mary" userId="83b3f827-94f3-4952-b993-2aa59d3be411" providerId="ADAL" clId="{52DA264B-360B-4775-8213-76AA6278376B}" dt="2025-03-24T20:37:19.585" v="845"/>
          <ac:spMkLst>
            <pc:docMk/>
            <pc:sldMk cId="0" sldId="258"/>
            <ac:spMk id="8" creationId="{3204C83E-EA8F-84CA-EE22-0C815C818993}"/>
          </ac:spMkLst>
        </pc:spChg>
        <pc:spChg chg="add del mod">
          <ac:chgData name="Kelley, Mary" userId="83b3f827-94f3-4952-b993-2aa59d3be411" providerId="ADAL" clId="{52DA264B-360B-4775-8213-76AA6278376B}" dt="2025-03-24T19:48:59.063" v="545"/>
          <ac:spMkLst>
            <pc:docMk/>
            <pc:sldMk cId="0" sldId="258"/>
            <ac:spMk id="8" creationId="{FDC92028-4451-7C0C-0E37-8829DEDBBB6E}"/>
          </ac:spMkLst>
        </pc:spChg>
        <pc:spChg chg="del">
          <ac:chgData name="Kelley, Mary" userId="83b3f827-94f3-4952-b993-2aa59d3be411" providerId="ADAL" clId="{52DA264B-360B-4775-8213-76AA6278376B}" dt="2025-03-24T20:37:10.773" v="844" actId="478"/>
          <ac:spMkLst>
            <pc:docMk/>
            <pc:sldMk cId="0" sldId="258"/>
            <ac:spMk id="10" creationId="{D87CAD07-B862-D0AF-2440-22A7DD6E26CF}"/>
          </ac:spMkLst>
        </pc:spChg>
        <pc:picChg chg="del">
          <ac:chgData name="Kelley, Mary" userId="83b3f827-94f3-4952-b993-2aa59d3be411" providerId="ADAL" clId="{52DA264B-360B-4775-8213-76AA6278376B}" dt="2025-03-24T19:31:23.360" v="469" actId="21"/>
          <ac:picMkLst>
            <pc:docMk/>
            <pc:sldMk cId="0" sldId="258"/>
            <ac:picMk id="6" creationId="{814AFDDB-C340-5C78-99C2-3A0748D217A2}"/>
          </ac:picMkLst>
        </pc:picChg>
      </pc:sldChg>
      <pc:sldChg chg="addSp delSp modSp mod setBg">
        <pc:chgData name="Kelley, Mary" userId="83b3f827-94f3-4952-b993-2aa59d3be411" providerId="ADAL" clId="{52DA264B-360B-4775-8213-76AA6278376B}" dt="2025-03-24T20:36:49.038" v="839" actId="14100"/>
        <pc:sldMkLst>
          <pc:docMk/>
          <pc:sldMk cId="0" sldId="259"/>
        </pc:sldMkLst>
        <pc:spChg chg="mod">
          <ac:chgData name="Kelley, Mary" userId="83b3f827-94f3-4952-b993-2aa59d3be411" providerId="ADAL" clId="{52DA264B-360B-4775-8213-76AA6278376B}" dt="2025-03-24T19:23:50.007" v="456" actId="14100"/>
          <ac:spMkLst>
            <pc:docMk/>
            <pc:sldMk cId="0" sldId="259"/>
            <ac:spMk id="3" creationId="{00000000-0000-0000-0000-000000000000}"/>
          </ac:spMkLst>
        </pc:spChg>
        <pc:spChg chg="del mod">
          <ac:chgData name="Kelley, Mary" userId="83b3f827-94f3-4952-b993-2aa59d3be411" providerId="ADAL" clId="{52DA264B-360B-4775-8213-76AA6278376B}" dt="2025-03-24T19:17:21.944" v="426"/>
          <ac:spMkLst>
            <pc:docMk/>
            <pc:sldMk cId="0" sldId="259"/>
            <ac:spMk id="4" creationId="{00000000-0000-0000-0000-000000000000}"/>
          </ac:spMkLst>
        </pc:spChg>
        <pc:spChg chg="ord">
          <ac:chgData name="Kelley, Mary" userId="83b3f827-94f3-4952-b993-2aa59d3be411" providerId="ADAL" clId="{52DA264B-360B-4775-8213-76AA6278376B}" dt="2025-03-24T20:36:38.570" v="837" actId="166"/>
          <ac:spMkLst>
            <pc:docMk/>
            <pc:sldMk cId="0" sldId="259"/>
            <ac:spMk id="4" creationId="{A498B6FB-2133-504D-59CD-AE1500575BAF}"/>
          </ac:spMkLst>
        </pc:spChg>
        <pc:spChg chg="add del">
          <ac:chgData name="Kelley, Mary" userId="83b3f827-94f3-4952-b993-2aa59d3be411" providerId="ADAL" clId="{52DA264B-360B-4775-8213-76AA6278376B}" dt="2025-03-24T19:19:44.413" v="430" actId="22"/>
          <ac:spMkLst>
            <pc:docMk/>
            <pc:sldMk cId="0" sldId="259"/>
            <ac:spMk id="6" creationId="{4AA2CBCB-0F1D-259B-2E0D-92E6CD728768}"/>
          </ac:spMkLst>
        </pc:spChg>
        <pc:spChg chg="add mod">
          <ac:chgData name="Kelley, Mary" userId="83b3f827-94f3-4952-b993-2aa59d3be411" providerId="ADAL" clId="{52DA264B-360B-4775-8213-76AA6278376B}" dt="2025-03-24T19:23:55.300" v="457" actId="1076"/>
          <ac:spMkLst>
            <pc:docMk/>
            <pc:sldMk cId="0" sldId="259"/>
            <ac:spMk id="8" creationId="{39F193AD-1E62-83B8-E23D-4796473FCE73}"/>
          </ac:spMkLst>
        </pc:spChg>
        <pc:spChg chg="mod ord">
          <ac:chgData name="Kelley, Mary" userId="83b3f827-94f3-4952-b993-2aa59d3be411" providerId="ADAL" clId="{52DA264B-360B-4775-8213-76AA6278376B}" dt="2025-03-24T20:36:49.038" v="839" actId="14100"/>
          <ac:spMkLst>
            <pc:docMk/>
            <pc:sldMk cId="0" sldId="259"/>
            <ac:spMk id="10" creationId="{3A7C450C-C656-00C6-CB22-BD0D779AE332}"/>
          </ac:spMkLst>
        </pc:spChg>
        <pc:spChg chg="add mod">
          <ac:chgData name="Kelley, Mary" userId="83b3f827-94f3-4952-b993-2aa59d3be411" providerId="ADAL" clId="{52DA264B-360B-4775-8213-76AA6278376B}" dt="2025-03-24T19:23:46.136" v="455" actId="1076"/>
          <ac:spMkLst>
            <pc:docMk/>
            <pc:sldMk cId="0" sldId="259"/>
            <ac:spMk id="11" creationId="{ED06EEA9-913F-2533-B4B1-73FF1E9D7BC2}"/>
          </ac:spMkLst>
        </pc:spChg>
        <pc:picChg chg="del">
          <ac:chgData name="Kelley, Mary" userId="83b3f827-94f3-4952-b993-2aa59d3be411" providerId="ADAL" clId="{52DA264B-360B-4775-8213-76AA6278376B}" dt="2025-03-24T19:17:21.929" v="424" actId="21"/>
          <ac:picMkLst>
            <pc:docMk/>
            <pc:sldMk cId="0" sldId="259"/>
            <ac:picMk id="5" creationId="{084ACD63-564F-8203-8785-DA985E2E44DA}"/>
          </ac:picMkLst>
        </pc:picChg>
      </pc:sldChg>
      <pc:sldChg chg="addSp delSp modSp mod">
        <pc:chgData name="Kelley, Mary" userId="83b3f827-94f3-4952-b993-2aa59d3be411" providerId="ADAL" clId="{52DA264B-360B-4775-8213-76AA6278376B}" dt="2025-03-24T20:37:26.179" v="847"/>
        <pc:sldMkLst>
          <pc:docMk/>
          <pc:sldMk cId="0" sldId="261"/>
        </pc:sldMkLst>
        <pc:spChg chg="del mod">
          <ac:chgData name="Kelley, Mary" userId="83b3f827-94f3-4952-b993-2aa59d3be411" providerId="ADAL" clId="{52DA264B-360B-4775-8213-76AA6278376B}" dt="2025-03-24T19:36:55.701" v="501"/>
          <ac:spMkLst>
            <pc:docMk/>
            <pc:sldMk cId="0" sldId="261"/>
            <ac:spMk id="2" creationId="{76F1933E-049C-0260-2FD1-660025ED0F34}"/>
          </ac:spMkLst>
        </pc:spChg>
        <pc:spChg chg="add mod">
          <ac:chgData name="Kelley, Mary" userId="83b3f827-94f3-4952-b993-2aa59d3be411" providerId="ADAL" clId="{52DA264B-360B-4775-8213-76AA6278376B}" dt="2025-03-24T20:37:26.179" v="847"/>
          <ac:spMkLst>
            <pc:docMk/>
            <pc:sldMk cId="0" sldId="261"/>
            <ac:spMk id="4" creationId="{B1F78348-CCBE-8271-8F15-5FC0E643F5A4}"/>
          </ac:spMkLst>
        </pc:spChg>
        <pc:spChg chg="mod">
          <ac:chgData name="Kelley, Mary" userId="83b3f827-94f3-4952-b993-2aa59d3be411" providerId="ADAL" clId="{52DA264B-360B-4775-8213-76AA6278376B}" dt="2025-03-24T19:38:07.963" v="507" actId="14100"/>
          <ac:spMkLst>
            <pc:docMk/>
            <pc:sldMk cId="0" sldId="261"/>
            <ac:spMk id="6" creationId="{00000000-0000-0000-0000-000000000000}"/>
          </ac:spMkLst>
        </pc:spChg>
        <pc:spChg chg="del">
          <ac:chgData name="Kelley, Mary" userId="83b3f827-94f3-4952-b993-2aa59d3be411" providerId="ADAL" clId="{52DA264B-360B-4775-8213-76AA6278376B}" dt="2025-03-24T20:37:24.341" v="846" actId="478"/>
          <ac:spMkLst>
            <pc:docMk/>
            <pc:sldMk cId="0" sldId="261"/>
            <ac:spMk id="8" creationId="{BC45A4CA-DBF9-DF3A-B670-8CB1C03AF554}"/>
          </ac:spMkLst>
        </pc:spChg>
        <pc:spChg chg="add mod">
          <ac:chgData name="Kelley, Mary" userId="83b3f827-94f3-4952-b993-2aa59d3be411" providerId="ADAL" clId="{52DA264B-360B-4775-8213-76AA6278376B}" dt="2025-03-24T20:29:48.710" v="759" actId="1076"/>
          <ac:spMkLst>
            <pc:docMk/>
            <pc:sldMk cId="0" sldId="261"/>
            <ac:spMk id="9" creationId="{110FDB51-EB64-AF21-5A2A-2DDDBF23F635}"/>
          </ac:spMkLst>
        </pc:spChg>
        <pc:picChg chg="add del mod">
          <ac:chgData name="Kelley, Mary" userId="83b3f827-94f3-4952-b993-2aa59d3be411" providerId="ADAL" clId="{52DA264B-360B-4775-8213-76AA6278376B}" dt="2025-03-24T19:37:09.575" v="503" actId="21"/>
          <ac:picMkLst>
            <pc:docMk/>
            <pc:sldMk cId="0" sldId="261"/>
            <ac:picMk id="3" creationId="{A4CF3956-9487-4F39-4684-D821783AF387}"/>
          </ac:picMkLst>
        </pc:picChg>
        <pc:picChg chg="add del mod">
          <ac:chgData name="Kelley, Mary" userId="83b3f827-94f3-4952-b993-2aa59d3be411" providerId="ADAL" clId="{52DA264B-360B-4775-8213-76AA6278376B}" dt="2025-03-24T19:37:31.135" v="505" actId="21"/>
          <ac:picMkLst>
            <pc:docMk/>
            <pc:sldMk cId="0" sldId="261"/>
            <ac:picMk id="4" creationId="{A4CF3956-9487-4F39-4684-D821783AF387}"/>
          </ac:picMkLst>
        </pc:picChg>
        <pc:picChg chg="del">
          <ac:chgData name="Kelley, Mary" userId="83b3f827-94f3-4952-b993-2aa59d3be411" providerId="ADAL" clId="{52DA264B-360B-4775-8213-76AA6278376B}" dt="2025-03-24T19:36:55.685" v="499" actId="21"/>
          <ac:picMkLst>
            <pc:docMk/>
            <pc:sldMk cId="0" sldId="261"/>
            <ac:picMk id="5" creationId="{A4CF3956-9487-4F39-4684-D821783AF387}"/>
          </ac:picMkLst>
        </pc:picChg>
      </pc:sldChg>
      <pc:sldChg chg="addSp delSp modSp mod">
        <pc:chgData name="Kelley, Mary" userId="83b3f827-94f3-4952-b993-2aa59d3be411" providerId="ADAL" clId="{52DA264B-360B-4775-8213-76AA6278376B}" dt="2025-03-24T20:53:33.600" v="854"/>
        <pc:sldMkLst>
          <pc:docMk/>
          <pc:sldMk cId="0" sldId="264"/>
        </pc:sldMkLst>
        <pc:spChg chg="del mod">
          <ac:chgData name="Kelley, Mary" userId="83b3f827-94f3-4952-b993-2aa59d3be411" providerId="ADAL" clId="{52DA264B-360B-4775-8213-76AA6278376B}" dt="2025-03-24T19:42:40.196" v="531"/>
          <ac:spMkLst>
            <pc:docMk/>
            <pc:sldMk cId="0" sldId="264"/>
            <ac:spMk id="2" creationId="{EF051F52-10FB-641D-9F64-CA26048C28B7}"/>
          </ac:spMkLst>
        </pc:spChg>
        <pc:spChg chg="add mod">
          <ac:chgData name="Kelley, Mary" userId="83b3f827-94f3-4952-b993-2aa59d3be411" providerId="ADAL" clId="{52DA264B-360B-4775-8213-76AA6278376B}" dt="2025-03-24T20:32:37.783" v="783" actId="20577"/>
          <ac:spMkLst>
            <pc:docMk/>
            <pc:sldMk cId="0" sldId="264"/>
            <ac:spMk id="4" creationId="{E136FD4D-C677-E998-6D06-A17D0D12A876}"/>
          </ac:spMkLst>
        </pc:spChg>
        <pc:spChg chg="add mod">
          <ac:chgData name="Kelley, Mary" userId="83b3f827-94f3-4952-b993-2aa59d3be411" providerId="ADAL" clId="{52DA264B-360B-4775-8213-76AA6278376B}" dt="2025-03-24T20:53:33.600" v="854"/>
          <ac:spMkLst>
            <pc:docMk/>
            <pc:sldMk cId="0" sldId="264"/>
            <ac:spMk id="5" creationId="{B1AB4E66-6DC6-7078-8F07-25C160694A3C}"/>
          </ac:spMkLst>
        </pc:spChg>
        <pc:spChg chg="mod">
          <ac:chgData name="Kelley, Mary" userId="83b3f827-94f3-4952-b993-2aa59d3be411" providerId="ADAL" clId="{52DA264B-360B-4775-8213-76AA6278376B}" dt="2025-03-24T19:43:04.431" v="534" actId="14100"/>
          <ac:spMkLst>
            <pc:docMk/>
            <pc:sldMk cId="0" sldId="264"/>
            <ac:spMk id="6" creationId="{00000000-0000-0000-0000-000000000000}"/>
          </ac:spMkLst>
        </pc:spChg>
        <pc:spChg chg="del">
          <ac:chgData name="Kelley, Mary" userId="83b3f827-94f3-4952-b993-2aa59d3be411" providerId="ADAL" clId="{52DA264B-360B-4775-8213-76AA6278376B}" dt="2025-03-24T20:53:32.360" v="853" actId="478"/>
          <ac:spMkLst>
            <pc:docMk/>
            <pc:sldMk cId="0" sldId="264"/>
            <ac:spMk id="9" creationId="{A8D0202B-D948-97C4-9AD1-02E74D48E9DF}"/>
          </ac:spMkLst>
        </pc:spChg>
        <pc:picChg chg="del">
          <ac:chgData name="Kelley, Mary" userId="83b3f827-94f3-4952-b993-2aa59d3be411" providerId="ADAL" clId="{52DA264B-360B-4775-8213-76AA6278376B}" dt="2025-03-24T19:42:40.171" v="529" actId="21"/>
          <ac:picMkLst>
            <pc:docMk/>
            <pc:sldMk cId="0" sldId="264"/>
            <ac:picMk id="13" creationId="{F09FAB4E-CBB6-63C3-3302-AD0DA9153DF0}"/>
          </ac:picMkLst>
        </pc:picChg>
      </pc:sldChg>
      <pc:sldChg chg="addSp delSp modSp mod">
        <pc:chgData name="Kelley, Mary" userId="83b3f827-94f3-4952-b993-2aa59d3be411" providerId="ADAL" clId="{52DA264B-360B-4775-8213-76AA6278376B}" dt="2025-03-24T20:53:42.366" v="856"/>
        <pc:sldMkLst>
          <pc:docMk/>
          <pc:sldMk cId="0" sldId="265"/>
        </pc:sldMkLst>
        <pc:spChg chg="add mod">
          <ac:chgData name="Kelley, Mary" userId="83b3f827-94f3-4952-b993-2aa59d3be411" providerId="ADAL" clId="{52DA264B-360B-4775-8213-76AA6278376B}" dt="2025-03-24T20:31:06.182" v="769"/>
          <ac:spMkLst>
            <pc:docMk/>
            <pc:sldMk cId="0" sldId="265"/>
            <ac:spMk id="2" creationId="{7B1B49B0-85D3-0140-0592-6BB3D76667CA}"/>
          </ac:spMkLst>
        </pc:spChg>
        <pc:spChg chg="add mod">
          <ac:chgData name="Kelley, Mary" userId="83b3f827-94f3-4952-b993-2aa59d3be411" providerId="ADAL" clId="{52DA264B-360B-4775-8213-76AA6278376B}" dt="2025-03-24T20:32:51.378" v="785" actId="1076"/>
          <ac:spMkLst>
            <pc:docMk/>
            <pc:sldMk cId="0" sldId="265"/>
            <ac:spMk id="4" creationId="{06C767A7-FFF9-8407-D910-B5C99C2DA48D}"/>
          </ac:spMkLst>
        </pc:spChg>
        <pc:spChg chg="del mod">
          <ac:chgData name="Kelley, Mary" userId="83b3f827-94f3-4952-b993-2aa59d3be411" providerId="ADAL" clId="{52DA264B-360B-4775-8213-76AA6278376B}" dt="2025-03-24T20:31:03.590" v="768" actId="478"/>
          <ac:spMkLst>
            <pc:docMk/>
            <pc:sldMk cId="0" sldId="265"/>
            <ac:spMk id="6" creationId="{00000000-0000-0000-0000-000000000000}"/>
          </ac:spMkLst>
        </pc:spChg>
        <pc:spChg chg="del mod">
          <ac:chgData name="Kelley, Mary" userId="83b3f827-94f3-4952-b993-2aa59d3be411" providerId="ADAL" clId="{52DA264B-360B-4775-8213-76AA6278376B}" dt="2025-03-24T19:50:42.249" v="552"/>
          <ac:spMkLst>
            <pc:docMk/>
            <pc:sldMk cId="0" sldId="265"/>
            <ac:spMk id="7" creationId="{00000000-0000-0000-0000-000000000000}"/>
          </ac:spMkLst>
        </pc:spChg>
        <pc:spChg chg="add mod">
          <ac:chgData name="Kelley, Mary" userId="83b3f827-94f3-4952-b993-2aa59d3be411" providerId="ADAL" clId="{52DA264B-360B-4775-8213-76AA6278376B}" dt="2025-03-24T20:53:42.366" v="856"/>
          <ac:spMkLst>
            <pc:docMk/>
            <pc:sldMk cId="0" sldId="265"/>
            <ac:spMk id="7" creationId="{47C25C24-6086-49A8-596B-49DFCAB56E36}"/>
          </ac:spMkLst>
        </pc:spChg>
        <pc:spChg chg="del">
          <ac:chgData name="Kelley, Mary" userId="83b3f827-94f3-4952-b993-2aa59d3be411" providerId="ADAL" clId="{52DA264B-360B-4775-8213-76AA6278376B}" dt="2025-03-24T20:53:40.167" v="855" actId="478"/>
          <ac:spMkLst>
            <pc:docMk/>
            <pc:sldMk cId="0" sldId="265"/>
            <ac:spMk id="8" creationId="{B183810C-9DBF-9943-E4BD-B73B0D2F3D12}"/>
          </ac:spMkLst>
        </pc:spChg>
        <pc:picChg chg="del">
          <ac:chgData name="Kelley, Mary" userId="83b3f827-94f3-4952-b993-2aa59d3be411" providerId="ADAL" clId="{52DA264B-360B-4775-8213-76AA6278376B}" dt="2025-03-24T19:50:42.238" v="550" actId="21"/>
          <ac:picMkLst>
            <pc:docMk/>
            <pc:sldMk cId="0" sldId="265"/>
            <ac:picMk id="3" creationId="{3CCAD306-D16D-8412-F7AE-2DAEC72AA17B}"/>
          </ac:picMkLst>
        </pc:picChg>
      </pc:sldChg>
      <pc:sldChg chg="addSp delSp modSp mod">
        <pc:chgData name="Kelley, Mary" userId="83b3f827-94f3-4952-b993-2aa59d3be411" providerId="ADAL" clId="{52DA264B-360B-4775-8213-76AA6278376B}" dt="2025-03-24T20:53:49.663" v="858"/>
        <pc:sldMkLst>
          <pc:docMk/>
          <pc:sldMk cId="0" sldId="267"/>
        </pc:sldMkLst>
        <pc:spChg chg="del mod">
          <ac:chgData name="Kelley, Mary" userId="83b3f827-94f3-4952-b993-2aa59d3be411" providerId="ADAL" clId="{52DA264B-360B-4775-8213-76AA6278376B}" dt="2025-03-24T19:53:14.101" v="563"/>
          <ac:spMkLst>
            <pc:docMk/>
            <pc:sldMk cId="0" sldId="267"/>
            <ac:spMk id="2" creationId="{A256DEDA-57BD-29D8-2D73-F936C21D2D72}"/>
          </ac:spMkLst>
        </pc:spChg>
        <pc:spChg chg="add mod">
          <ac:chgData name="Kelley, Mary" userId="83b3f827-94f3-4952-b993-2aa59d3be411" providerId="ADAL" clId="{52DA264B-360B-4775-8213-76AA6278376B}" dt="2025-03-24T20:53:49.663" v="858"/>
          <ac:spMkLst>
            <pc:docMk/>
            <pc:sldMk cId="0" sldId="267"/>
            <ac:spMk id="4" creationId="{AE2F2B4F-AF9A-052F-C101-D2CDCAC459CD}"/>
          </ac:spMkLst>
        </pc:spChg>
        <pc:spChg chg="mod">
          <ac:chgData name="Kelley, Mary" userId="83b3f827-94f3-4952-b993-2aa59d3be411" providerId="ADAL" clId="{52DA264B-360B-4775-8213-76AA6278376B}" dt="2025-03-24T19:57:29.016" v="689" actId="14100"/>
          <ac:spMkLst>
            <pc:docMk/>
            <pc:sldMk cId="0" sldId="267"/>
            <ac:spMk id="7" creationId="{00000000-0000-0000-0000-000000000000}"/>
          </ac:spMkLst>
        </pc:spChg>
        <pc:spChg chg="del">
          <ac:chgData name="Kelley, Mary" userId="83b3f827-94f3-4952-b993-2aa59d3be411" providerId="ADAL" clId="{52DA264B-360B-4775-8213-76AA6278376B}" dt="2025-03-24T20:53:47.783" v="857" actId="478"/>
          <ac:spMkLst>
            <pc:docMk/>
            <pc:sldMk cId="0" sldId="267"/>
            <ac:spMk id="10" creationId="{2FC21545-BD4C-0A37-D9FF-BE864C357278}"/>
          </ac:spMkLst>
        </pc:spChg>
        <pc:picChg chg="add del mod">
          <ac:chgData name="Kelley, Mary" userId="83b3f827-94f3-4952-b993-2aa59d3be411" providerId="ADAL" clId="{52DA264B-360B-4775-8213-76AA6278376B}" dt="2025-03-24T19:53:36.238" v="570" actId="21"/>
          <ac:picMkLst>
            <pc:docMk/>
            <pc:sldMk cId="0" sldId="267"/>
            <ac:picMk id="3" creationId="{00000000-0000-0000-0000-000000000000}"/>
          </ac:picMkLst>
        </pc:picChg>
        <pc:picChg chg="del">
          <ac:chgData name="Kelley, Mary" userId="83b3f827-94f3-4952-b993-2aa59d3be411" providerId="ADAL" clId="{52DA264B-360B-4775-8213-76AA6278376B}" dt="2025-03-24T19:53:14.078" v="561" actId="21"/>
          <ac:picMkLst>
            <pc:docMk/>
            <pc:sldMk cId="0" sldId="267"/>
            <ac:picMk id="4" creationId="{00000000-0000-0000-0000-000000000000}"/>
          </ac:picMkLst>
        </pc:picChg>
        <pc:picChg chg="add mod modCrop">
          <ac:chgData name="Kelley, Mary" userId="83b3f827-94f3-4952-b993-2aa59d3be411" providerId="ADAL" clId="{52DA264B-360B-4775-8213-76AA6278376B}" dt="2025-03-24T20:34:36.352" v="824" actId="1035"/>
          <ac:picMkLst>
            <pc:docMk/>
            <pc:sldMk cId="0" sldId="267"/>
            <ac:picMk id="5" creationId="{5E8B1FDC-FE00-CFF5-AE96-C7B54F2C6DA4}"/>
          </ac:picMkLst>
        </pc:picChg>
        <pc:picChg chg="add mod modCrop">
          <ac:chgData name="Kelley, Mary" userId="83b3f827-94f3-4952-b993-2aa59d3be411" providerId="ADAL" clId="{52DA264B-360B-4775-8213-76AA6278376B}" dt="2025-03-24T20:34:42.493" v="825" actId="732"/>
          <ac:picMkLst>
            <pc:docMk/>
            <pc:sldMk cId="0" sldId="267"/>
            <ac:picMk id="6" creationId="{297300F0-79FC-7747-96C4-7CD34FECFF25}"/>
          </ac:picMkLst>
        </pc:picChg>
        <pc:picChg chg="add mod modCrop">
          <ac:chgData name="Kelley, Mary" userId="83b3f827-94f3-4952-b993-2aa59d3be411" providerId="ADAL" clId="{52DA264B-360B-4775-8213-76AA6278376B}" dt="2025-03-24T20:34:26.554" v="806" actId="1076"/>
          <ac:picMkLst>
            <pc:docMk/>
            <pc:sldMk cId="0" sldId="267"/>
            <ac:picMk id="8" creationId="{00ECE8E6-D11D-D51B-7641-8224BC672C1F}"/>
          </ac:picMkLst>
        </pc:picChg>
      </pc:sldChg>
      <pc:sldChg chg="addSp delSp modSp mod">
        <pc:chgData name="Kelley, Mary" userId="83b3f827-94f3-4952-b993-2aa59d3be411" providerId="ADAL" clId="{52DA264B-360B-4775-8213-76AA6278376B}" dt="2025-03-24T20:37:32.978" v="850"/>
        <pc:sldMkLst>
          <pc:docMk/>
          <pc:sldMk cId="2356435092" sldId="269"/>
        </pc:sldMkLst>
        <pc:spChg chg="del mod">
          <ac:chgData name="Kelley, Mary" userId="83b3f827-94f3-4952-b993-2aa59d3be411" providerId="ADAL" clId="{52DA264B-360B-4775-8213-76AA6278376B}" dt="2025-03-24T19:40:15.285" v="519"/>
          <ac:spMkLst>
            <pc:docMk/>
            <pc:sldMk cId="2356435092" sldId="269"/>
            <ac:spMk id="2" creationId="{76F1933E-049C-0260-2FD1-660025ED0F34}"/>
          </ac:spMkLst>
        </pc:spChg>
        <pc:spChg chg="add mod">
          <ac:chgData name="Kelley, Mary" userId="83b3f827-94f3-4952-b993-2aa59d3be411" providerId="ADAL" clId="{52DA264B-360B-4775-8213-76AA6278376B}" dt="2025-03-24T20:37:32.978" v="850"/>
          <ac:spMkLst>
            <pc:docMk/>
            <pc:sldMk cId="2356435092" sldId="269"/>
            <ac:spMk id="4" creationId="{693A4386-28DC-90B3-B33D-D4F90A8B4A59}"/>
          </ac:spMkLst>
        </pc:spChg>
        <pc:spChg chg="add mod">
          <ac:chgData name="Kelley, Mary" userId="83b3f827-94f3-4952-b993-2aa59d3be411" providerId="ADAL" clId="{52DA264B-360B-4775-8213-76AA6278376B}" dt="2025-03-24T20:29:52.730" v="761" actId="1076"/>
          <ac:spMkLst>
            <pc:docMk/>
            <pc:sldMk cId="2356435092" sldId="269"/>
            <ac:spMk id="5" creationId="{B1A70C4E-E97C-30C4-5614-3E86D9DCDE9C}"/>
          </ac:spMkLst>
        </pc:spChg>
        <pc:spChg chg="mod">
          <ac:chgData name="Kelley, Mary" userId="83b3f827-94f3-4952-b993-2aa59d3be411" providerId="ADAL" clId="{52DA264B-360B-4775-8213-76AA6278376B}" dt="2025-03-24T19:40:41.628" v="520" actId="14100"/>
          <ac:spMkLst>
            <pc:docMk/>
            <pc:sldMk cId="2356435092" sldId="269"/>
            <ac:spMk id="6" creationId="{00000000-0000-0000-0000-000000000000}"/>
          </ac:spMkLst>
        </pc:spChg>
        <pc:spChg chg="del mod">
          <ac:chgData name="Kelley, Mary" userId="83b3f827-94f3-4952-b993-2aa59d3be411" providerId="ADAL" clId="{52DA264B-360B-4775-8213-76AA6278376B}" dt="2025-03-24T20:37:31.486" v="849" actId="478"/>
          <ac:spMkLst>
            <pc:docMk/>
            <pc:sldMk cId="2356435092" sldId="269"/>
            <ac:spMk id="8" creationId="{BC45A4CA-DBF9-DF3A-B670-8CB1C03AF554}"/>
          </ac:spMkLst>
        </pc:spChg>
        <pc:picChg chg="del">
          <ac:chgData name="Kelley, Mary" userId="83b3f827-94f3-4952-b993-2aa59d3be411" providerId="ADAL" clId="{52DA264B-360B-4775-8213-76AA6278376B}" dt="2025-03-24T19:39:44.718" v="514" actId="21"/>
          <ac:picMkLst>
            <pc:docMk/>
            <pc:sldMk cId="2356435092" sldId="269"/>
            <ac:picMk id="3" creationId="{B853CEF6-614A-3508-F135-8D80B5DBE94C}"/>
          </ac:picMkLst>
        </pc:picChg>
      </pc:sldChg>
      <pc:sldChg chg="modSp mod">
        <pc:chgData name="Kelley, Mary" userId="83b3f827-94f3-4952-b993-2aa59d3be411" providerId="ADAL" clId="{52DA264B-360B-4775-8213-76AA6278376B}" dt="2025-03-24T19:16:14.257" v="60" actId="20577"/>
        <pc:sldMkLst>
          <pc:docMk/>
          <pc:sldMk cId="1297895958" sldId="270"/>
        </pc:sldMkLst>
        <pc:spChg chg="mod">
          <ac:chgData name="Kelley, Mary" userId="83b3f827-94f3-4952-b993-2aa59d3be411" providerId="ADAL" clId="{52DA264B-360B-4775-8213-76AA6278376B}" dt="2025-03-24T19:16:14.257" v="60" actId="20577"/>
          <ac:spMkLst>
            <pc:docMk/>
            <pc:sldMk cId="1297895958" sldId="270"/>
            <ac:spMk id="4" creationId="{00000000-0000-0000-0000-000000000000}"/>
          </ac:spMkLst>
        </pc:spChg>
      </pc:sldChg>
      <pc:sldChg chg="modSp new del setBg">
        <pc:chgData name="Kelley, Mary" userId="83b3f827-94f3-4952-b993-2aa59d3be411" providerId="ADAL" clId="{52DA264B-360B-4775-8213-76AA6278376B}" dt="2025-03-24T19:20:44.562" v="439" actId="2696"/>
        <pc:sldMkLst>
          <pc:docMk/>
          <pc:sldMk cId="3517239793" sldId="271"/>
        </pc:sldMkLst>
        <pc:spChg chg="mod">
          <ac:chgData name="Kelley, Mary" userId="83b3f827-94f3-4952-b993-2aa59d3be411" providerId="ADAL" clId="{52DA264B-360B-4775-8213-76AA6278376B}" dt="2025-03-24T19:20:33.881" v="436"/>
          <ac:spMkLst>
            <pc:docMk/>
            <pc:sldMk cId="3517239793" sldId="271"/>
            <ac:spMk id="2" creationId="{7AD2B33C-CFE5-D04E-DB97-0193D1944D1D}"/>
          </ac:spMkLst>
        </pc:spChg>
        <pc:spChg chg="mod">
          <ac:chgData name="Kelley, Mary" userId="83b3f827-94f3-4952-b993-2aa59d3be411" providerId="ADAL" clId="{52DA264B-360B-4775-8213-76AA6278376B}" dt="2025-03-24T19:20:33.881" v="436"/>
          <ac:spMkLst>
            <pc:docMk/>
            <pc:sldMk cId="3517239793" sldId="271"/>
            <ac:spMk id="3" creationId="{516F9185-638E-5662-A442-5F7C47C8FAB6}"/>
          </ac:spMkLst>
        </pc:spChg>
      </pc:sldChg>
      <pc:sldChg chg="addSp delSp modSp add mod">
        <pc:chgData name="Kelley, Mary" userId="83b3f827-94f3-4952-b993-2aa59d3be411" providerId="ADAL" clId="{52DA264B-360B-4775-8213-76AA6278376B}" dt="2025-03-24T20:37:02.131" v="841"/>
        <pc:sldMkLst>
          <pc:docMk/>
          <pc:sldMk cId="81365670" sldId="272"/>
        </pc:sldMkLst>
        <pc:spChg chg="add mod">
          <ac:chgData name="Kelley, Mary" userId="83b3f827-94f3-4952-b993-2aa59d3be411" providerId="ADAL" clId="{52DA264B-360B-4775-8213-76AA6278376B}" dt="2025-03-24T19:24:12.401" v="459"/>
          <ac:spMkLst>
            <pc:docMk/>
            <pc:sldMk cId="81365670" sldId="272"/>
            <ac:spMk id="2" creationId="{5E8B976E-820E-7F08-68D5-443309141865}"/>
          </ac:spMkLst>
        </pc:spChg>
        <pc:spChg chg="del">
          <ac:chgData name="Kelley, Mary" userId="83b3f827-94f3-4952-b993-2aa59d3be411" providerId="ADAL" clId="{52DA264B-360B-4775-8213-76AA6278376B}" dt="2025-03-24T19:24:16.563" v="460" actId="478"/>
          <ac:spMkLst>
            <pc:docMk/>
            <pc:sldMk cId="81365670" sldId="272"/>
            <ac:spMk id="3" creationId="{00000000-0000-0000-0000-000000000000}"/>
          </ac:spMkLst>
        </pc:spChg>
        <pc:spChg chg="add mod">
          <ac:chgData name="Kelley, Mary" userId="83b3f827-94f3-4952-b993-2aa59d3be411" providerId="ADAL" clId="{52DA264B-360B-4775-8213-76AA6278376B}" dt="2025-03-24T20:37:02.131" v="841"/>
          <ac:spMkLst>
            <pc:docMk/>
            <pc:sldMk cId="81365670" sldId="272"/>
            <ac:spMk id="4" creationId="{53F8609C-5386-00AC-ADA3-7DA12A230753}"/>
          </ac:spMkLst>
        </pc:spChg>
        <pc:spChg chg="add del mod">
          <ac:chgData name="Kelley, Mary" userId="83b3f827-94f3-4952-b993-2aa59d3be411" providerId="ADAL" clId="{52DA264B-360B-4775-8213-76AA6278376B}" dt="2025-03-24T19:24:19.296" v="461" actId="478"/>
          <ac:spMkLst>
            <pc:docMk/>
            <pc:sldMk cId="81365670" sldId="272"/>
            <ac:spMk id="5" creationId="{FF307155-13C1-91E5-0855-BD76C1FB8D9D}"/>
          </ac:spMkLst>
        </pc:spChg>
        <pc:spChg chg="add mod">
          <ac:chgData name="Kelley, Mary" userId="83b3f827-94f3-4952-b993-2aa59d3be411" providerId="ADAL" clId="{52DA264B-360B-4775-8213-76AA6278376B}" dt="2025-03-24T20:24:24.238" v="731" actId="20577"/>
          <ac:spMkLst>
            <pc:docMk/>
            <pc:sldMk cId="81365670" sldId="272"/>
            <ac:spMk id="6" creationId="{EBE664F6-92BC-E315-752E-040518C24FAC}"/>
          </ac:spMkLst>
        </pc:spChg>
        <pc:spChg chg="mod">
          <ac:chgData name="Kelley, Mary" userId="83b3f827-94f3-4952-b993-2aa59d3be411" providerId="ADAL" clId="{52DA264B-360B-4775-8213-76AA6278376B}" dt="2025-03-24T20:25:01.703" v="736" actId="14100"/>
          <ac:spMkLst>
            <pc:docMk/>
            <pc:sldMk cId="81365670" sldId="272"/>
            <ac:spMk id="8" creationId="{39F193AD-1E62-83B8-E23D-4796473FCE73}"/>
          </ac:spMkLst>
        </pc:spChg>
        <pc:spChg chg="add del">
          <ac:chgData name="Kelley, Mary" userId="83b3f827-94f3-4952-b993-2aa59d3be411" providerId="ADAL" clId="{52DA264B-360B-4775-8213-76AA6278376B}" dt="2025-03-24T20:37:00.053" v="840" actId="478"/>
          <ac:spMkLst>
            <pc:docMk/>
            <pc:sldMk cId="81365670" sldId="272"/>
            <ac:spMk id="10" creationId="{3A7C450C-C656-00C6-CB22-BD0D779AE332}"/>
          </ac:spMkLst>
        </pc:spChg>
      </pc:sldChg>
      <pc:sldChg chg="del">
        <pc:chgData name="Kelley, Mary" userId="83b3f827-94f3-4952-b993-2aa59d3be411" providerId="ADAL" clId="{52DA264B-360B-4775-8213-76AA6278376B}" dt="2025-03-24T19:20:42.278" v="437"/>
        <pc:sldMkLst>
          <pc:docMk/>
          <pc:sldMk cId="2994704524" sldId="272"/>
        </pc:sldMkLst>
      </pc:sldChg>
      <pc:sldChg chg="addSp delSp modSp mod">
        <pc:chgData name="Kelley, Mary" userId="83b3f827-94f3-4952-b993-2aa59d3be411" providerId="ADAL" clId="{52DA264B-360B-4775-8213-76AA6278376B}" dt="2025-03-24T20:37:08.307" v="843"/>
        <pc:sldMkLst>
          <pc:docMk/>
          <pc:sldMk cId="3055848313" sldId="273"/>
        </pc:sldMkLst>
        <pc:spChg chg="del">
          <ac:chgData name="Kelley, Mary" userId="83b3f827-94f3-4952-b993-2aa59d3be411" providerId="ADAL" clId="{52DA264B-360B-4775-8213-76AA6278376B}" dt="2025-03-24T19:24:32.013" v="463" actId="478"/>
          <ac:spMkLst>
            <pc:docMk/>
            <pc:sldMk cId="3055848313" sldId="273"/>
            <ac:spMk id="3" creationId="{00000000-0000-0000-0000-000000000000}"/>
          </ac:spMkLst>
        </pc:spChg>
        <pc:spChg chg="add del mod">
          <ac:chgData name="Kelley, Mary" userId="83b3f827-94f3-4952-b993-2aa59d3be411" providerId="ADAL" clId="{52DA264B-360B-4775-8213-76AA6278376B}" dt="2025-03-24T19:24:34.344" v="464" actId="478"/>
          <ac:spMkLst>
            <pc:docMk/>
            <pc:sldMk cId="3055848313" sldId="273"/>
            <ac:spMk id="4" creationId="{7F72F4C1-B268-6AE5-CF37-EB971D8F260F}"/>
          </ac:spMkLst>
        </pc:spChg>
        <pc:spChg chg="add mod">
          <ac:chgData name="Kelley, Mary" userId="83b3f827-94f3-4952-b993-2aa59d3be411" providerId="ADAL" clId="{52DA264B-360B-4775-8213-76AA6278376B}" dt="2025-03-24T20:37:08.307" v="843"/>
          <ac:spMkLst>
            <pc:docMk/>
            <pc:sldMk cId="3055848313" sldId="273"/>
            <ac:spMk id="4" creationId="{DE27BD17-C683-508A-269D-8DBE26CECD93}"/>
          </ac:spMkLst>
        </pc:spChg>
        <pc:spChg chg="add mod">
          <ac:chgData name="Kelley, Mary" userId="83b3f827-94f3-4952-b993-2aa59d3be411" providerId="ADAL" clId="{52DA264B-360B-4775-8213-76AA6278376B}" dt="2025-03-24T20:25:31.527" v="737" actId="20577"/>
          <ac:spMkLst>
            <pc:docMk/>
            <pc:sldMk cId="3055848313" sldId="273"/>
            <ac:spMk id="5" creationId="{9ED05B57-5ADC-64E8-C3C4-C971FA0AEB35}"/>
          </ac:spMkLst>
        </pc:spChg>
        <pc:spChg chg="mod">
          <ac:chgData name="Kelley, Mary" userId="83b3f827-94f3-4952-b993-2aa59d3be411" providerId="ADAL" clId="{52DA264B-360B-4775-8213-76AA6278376B}" dt="2025-03-24T19:24:39.810" v="466" actId="1076"/>
          <ac:spMkLst>
            <pc:docMk/>
            <pc:sldMk cId="3055848313" sldId="273"/>
            <ac:spMk id="8" creationId="{39F193AD-1E62-83B8-E23D-4796473FCE73}"/>
          </ac:spMkLst>
        </pc:spChg>
        <pc:spChg chg="del">
          <ac:chgData name="Kelley, Mary" userId="83b3f827-94f3-4952-b993-2aa59d3be411" providerId="ADAL" clId="{52DA264B-360B-4775-8213-76AA6278376B}" dt="2025-03-24T20:37:06.435" v="842" actId="478"/>
          <ac:spMkLst>
            <pc:docMk/>
            <pc:sldMk cId="3055848313" sldId="273"/>
            <ac:spMk id="10" creationId="{3A7C450C-C656-00C6-CB22-BD0D779AE332}"/>
          </ac:spMkLst>
        </pc:spChg>
      </pc:sldChg>
      <pc:sldChg chg="new del">
        <pc:chgData name="Kelley, Mary" userId="83b3f827-94f3-4952-b993-2aa59d3be411" providerId="ADAL" clId="{52DA264B-360B-4775-8213-76AA6278376B}" dt="2025-03-24T19:22:58.962" v="446" actId="680"/>
        <pc:sldMkLst>
          <pc:docMk/>
          <pc:sldMk cId="1825965869" sldId="274"/>
        </pc:sldMkLst>
      </pc:sldChg>
      <pc:sldChg chg="addSp modSp new mod">
        <pc:chgData name="Kelley, Mary" userId="83b3f827-94f3-4952-b993-2aa59d3be411" providerId="ADAL" clId="{52DA264B-360B-4775-8213-76AA6278376B}" dt="2025-03-24T21:24:33.791" v="881" actId="20577"/>
        <pc:sldMkLst>
          <pc:docMk/>
          <pc:sldMk cId="1899784342" sldId="274"/>
        </pc:sldMkLst>
        <pc:spChg chg="mod">
          <ac:chgData name="Kelley, Mary" userId="83b3f827-94f3-4952-b993-2aa59d3be411" providerId="ADAL" clId="{52DA264B-360B-4775-8213-76AA6278376B}" dt="2025-03-24T19:59:29.673" v="730" actId="14100"/>
          <ac:spMkLst>
            <pc:docMk/>
            <pc:sldMk cId="1899784342" sldId="274"/>
            <ac:spMk id="2" creationId="{4339C381-2F96-4752-7262-720423543177}"/>
          </ac:spMkLst>
        </pc:spChg>
        <pc:spChg chg="mod">
          <ac:chgData name="Kelley, Mary" userId="83b3f827-94f3-4952-b993-2aa59d3be411" providerId="ADAL" clId="{52DA264B-360B-4775-8213-76AA6278376B}" dt="2025-03-24T21:24:33.791" v="881" actId="20577"/>
          <ac:spMkLst>
            <pc:docMk/>
            <pc:sldMk cId="1899784342" sldId="274"/>
            <ac:spMk id="3" creationId="{1B52D248-7624-A380-9698-20003EE52478}"/>
          </ac:spMkLst>
        </pc:spChg>
        <pc:spChg chg="add mod">
          <ac:chgData name="Kelley, Mary" userId="83b3f827-94f3-4952-b993-2aa59d3be411" providerId="ADAL" clId="{52DA264B-360B-4775-8213-76AA6278376B}" dt="2025-03-24T20:53:55.736" v="859"/>
          <ac:spMkLst>
            <pc:docMk/>
            <pc:sldMk cId="1899784342" sldId="274"/>
            <ac:spMk id="6" creationId="{DF408B86-0A70-95D6-C79C-D23140276273}"/>
          </ac:spMkLst>
        </pc:spChg>
      </pc:sldChg>
      <pc:sldChg chg="del">
        <pc:chgData name="Kelley, Mary" userId="83b3f827-94f3-4952-b993-2aa59d3be411" providerId="ADAL" clId="{52DA264B-360B-4775-8213-76AA6278376B}" dt="2025-03-24T20:28:57.945" v="748"/>
        <pc:sldMkLst>
          <pc:docMk/>
          <pc:sldMk cId="491681077" sldId="275"/>
        </pc:sldMkLst>
      </pc:sldChg>
      <pc:sldChg chg="addSp delSp modSp add mod">
        <pc:chgData name="Kelley, Mary" userId="83b3f827-94f3-4952-b993-2aa59d3be411" providerId="ADAL" clId="{52DA264B-360B-4775-8213-76AA6278376B}" dt="2025-03-24T20:37:41.553" v="852"/>
        <pc:sldMkLst>
          <pc:docMk/>
          <pc:sldMk cId="1244468429" sldId="275"/>
        </pc:sldMkLst>
        <pc:spChg chg="add mod">
          <ac:chgData name="Kelley, Mary" userId="83b3f827-94f3-4952-b993-2aa59d3be411" providerId="ADAL" clId="{52DA264B-360B-4775-8213-76AA6278376B}" dt="2025-03-24T20:37:41.553" v="852"/>
          <ac:spMkLst>
            <pc:docMk/>
            <pc:sldMk cId="1244468429" sldId="275"/>
            <ac:spMk id="4" creationId="{FE930D44-11F8-5761-9610-FC2BD5AE3E88}"/>
          </ac:spMkLst>
        </pc:spChg>
        <pc:spChg chg="mod">
          <ac:chgData name="Kelley, Mary" userId="83b3f827-94f3-4952-b993-2aa59d3be411" providerId="ADAL" clId="{52DA264B-360B-4775-8213-76AA6278376B}" dt="2025-03-24T20:29:36.736" v="756" actId="1076"/>
          <ac:spMkLst>
            <pc:docMk/>
            <pc:sldMk cId="1244468429" sldId="275"/>
            <ac:spMk id="5" creationId="{B1A70C4E-E97C-30C4-5614-3E86D9DCDE9C}"/>
          </ac:spMkLst>
        </pc:spChg>
        <pc:spChg chg="del">
          <ac:chgData name="Kelley, Mary" userId="83b3f827-94f3-4952-b993-2aa59d3be411" providerId="ADAL" clId="{52DA264B-360B-4775-8213-76AA6278376B}" dt="2025-03-24T20:37:36.356" v="851" actId="478"/>
          <ac:spMkLst>
            <pc:docMk/>
            <pc:sldMk cId="1244468429" sldId="275"/>
            <ac:spMk id="8" creationId="{BC45A4CA-DBF9-DF3A-B670-8CB1C03AF55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84F452FC-29F3-4574-A40D-33CFB5330ABA}" type="datetimeFigureOut">
              <a:rPr lang="en-US" smtClean="0"/>
              <a:t>3/24/2025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739CFDB2-1DA8-4774-8715-C99421764029}" type="slidenum">
              <a:rPr lang="en-US" smtClean="0"/>
              <a:t>‹#›</a:t>
            </a:fld>
            <a:endParaRPr lang="en-US"/>
          </a:p>
        </p:txBody>
      </p:sp>
    </p:spTree>
    <p:extLst>
      <p:ext uri="{BB962C8B-B14F-4D97-AF65-F5344CB8AC3E}">
        <p14:creationId xmlns:p14="http://schemas.microsoft.com/office/powerpoint/2010/main" val="3396637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9CFDB2-1DA8-4774-8715-C99421764029}" type="slidenum">
              <a:rPr lang="en-US" smtClean="0"/>
              <a:t>9</a:t>
            </a:fld>
            <a:endParaRPr lang="en-US"/>
          </a:p>
        </p:txBody>
      </p:sp>
    </p:spTree>
    <p:extLst>
      <p:ext uri="{BB962C8B-B14F-4D97-AF65-F5344CB8AC3E}">
        <p14:creationId xmlns:p14="http://schemas.microsoft.com/office/powerpoint/2010/main" val="887392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9CFDB2-1DA8-4774-8715-C99421764029}" type="slidenum">
              <a:rPr lang="en-US" smtClean="0"/>
              <a:t>10</a:t>
            </a:fld>
            <a:endParaRPr lang="en-US"/>
          </a:p>
        </p:txBody>
      </p:sp>
    </p:spTree>
    <p:extLst>
      <p:ext uri="{BB962C8B-B14F-4D97-AF65-F5344CB8AC3E}">
        <p14:creationId xmlns:p14="http://schemas.microsoft.com/office/powerpoint/2010/main" val="341902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800" b="0" i="0">
                <a:solidFill>
                  <a:srgbClr val="FD5800"/>
                </a:solidFill>
                <a:latin typeface="Verdana"/>
                <a:cs typeface="Verdana"/>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B9927F20-471B-4372-AC32-1D45A7CBAF7C}" type="datetime1">
              <a:rPr lang="en-US" smtClean="0"/>
              <a:t>3/24/2025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FD5800"/>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AB65E6B-65CA-4314-AE84-3C1D76508E99}" type="datetime1">
              <a:rPr lang="en-US" smtClean="0"/>
              <a:t>3/24/2025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FD5800"/>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F3A914CF-B057-4214-BE74-3247958E7440}" type="datetime1">
              <a:rPr lang="en-US" smtClean="0"/>
              <a:t>3/24/2025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FD5800"/>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6380A002-6E23-4421-9ED9-3D553C1C7B15}" type="datetime1">
              <a:rPr lang="en-US" smtClean="0"/>
              <a:t>3/24/2025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281766" y="5212938"/>
            <a:ext cx="3954994" cy="1071297"/>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C1A22983-BAB5-4073-BD2D-F1C96E0CC948}" type="datetime1">
              <a:rPr lang="en-US" smtClean="0"/>
              <a:t>3/24/2025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6064" y="743560"/>
            <a:ext cx="4609465" cy="836294"/>
          </a:xfrm>
          <a:prstGeom prst="rect">
            <a:avLst/>
          </a:prstGeom>
        </p:spPr>
        <p:txBody>
          <a:bodyPr wrap="square" lIns="0" tIns="0" rIns="0" bIns="0">
            <a:spAutoFit/>
          </a:bodyPr>
          <a:lstStyle>
            <a:lvl1pPr>
              <a:defRPr sz="2800" b="0" i="0">
                <a:solidFill>
                  <a:srgbClr val="FD5800"/>
                </a:solidFill>
                <a:latin typeface="Verdana"/>
                <a:cs typeface="Verdana"/>
              </a:defRPr>
            </a:lvl1pPr>
          </a:lstStyle>
          <a:p>
            <a:endParaRPr/>
          </a:p>
        </p:txBody>
      </p:sp>
      <p:sp>
        <p:nvSpPr>
          <p:cNvPr id="3" name="Holder 3"/>
          <p:cNvSpPr>
            <a:spLocks noGrp="1"/>
          </p:cNvSpPr>
          <p:nvPr>
            <p:ph type="body" idx="1"/>
          </p:nvPr>
        </p:nvSpPr>
        <p:spPr>
          <a:xfrm>
            <a:off x="371472" y="1207753"/>
            <a:ext cx="5114290" cy="4599305"/>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A616DC3B-6534-4CB9-B447-2D60EBB3BBA1}" type="datetime1">
              <a:rPr lang="en-US" smtClean="0"/>
              <a:t>3/24/2025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revitalizeportland.com/take-action" TargetMode="External"/><Relationship Id="rId3" Type="http://schemas.openxmlformats.org/officeDocument/2006/relationships/hyperlink" Target="https://www.portland.gov/auditor/council-clerk/engage-council#toc-contact-a-member-of-council-" TargetMode="External"/><Relationship Id="rId7" Type="http://schemas.openxmlformats.org/officeDocument/2006/relationships/hyperlink" Target="https://www.portland.gov/auditor/council-clerk/engage-council#toc-public-records-information" TargetMode="External"/><Relationship Id="rId2" Type="http://schemas.openxmlformats.org/officeDocument/2006/relationships/hyperlink" Target="https://www.portland.gov/auditor/council-clerk/engage-council#toc-register-to-provide-verbal-testimony-on-an-agenda-item" TargetMode="External"/><Relationship Id="rId1" Type="http://schemas.openxmlformats.org/officeDocument/2006/relationships/slideLayout" Target="../slideLayouts/slideLayout2.xml"/><Relationship Id="rId6" Type="http://schemas.openxmlformats.org/officeDocument/2006/relationships/hyperlink" Target="https://www.portland.gov/auditor/council-clerk/engage-council#toc-request-interpretation-or-accommodation" TargetMode="External"/><Relationship Id="rId5" Type="http://schemas.openxmlformats.org/officeDocument/2006/relationships/hyperlink" Target="https://www.portland.gov/auditor/council-clerk/engage-council#toc-request-a-public-communication-spot" TargetMode="External"/><Relationship Id="rId4" Type="http://schemas.openxmlformats.org/officeDocument/2006/relationships/hyperlink" Target="https://www.portland.gov/auditor/council-clerk/engage-council#toc-submit-written-testimony-on-an-agenda-ite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portland.gov/phb/rental-services/rso-public-testimony-guide/instructions-and-tips"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hyperlink" Target="https://districtfourcoalition.org/tips-tricks-for-city-council-testimon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ivicthinker.info/schedul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88952" cy="6858000"/>
          </a:xfrm>
          <a:prstGeom prst="rect">
            <a:avLst/>
          </a:prstGeom>
        </p:spPr>
      </p:pic>
      <p:sp>
        <p:nvSpPr>
          <p:cNvPr id="4" name="TextBox 3"/>
          <p:cNvSpPr txBox="1"/>
          <p:nvPr/>
        </p:nvSpPr>
        <p:spPr>
          <a:xfrm>
            <a:off x="4470595" y="1207943"/>
            <a:ext cx="6502205" cy="3508653"/>
          </a:xfrm>
          <a:prstGeom prst="rect">
            <a:avLst/>
          </a:prstGeom>
          <a:noFill/>
        </p:spPr>
        <p:txBody>
          <a:bodyPr wrap="square" rtlCol="0">
            <a:spAutoFit/>
          </a:bodyPr>
          <a:lstStyle/>
          <a:p>
            <a:endParaRPr lang="en-US" sz="5000" dirty="0">
              <a:solidFill>
                <a:schemeClr val="bg1"/>
              </a:solidFill>
              <a:latin typeface="Mark-Medium" charset="0"/>
              <a:ea typeface="Mark-Medium" charset="0"/>
              <a:cs typeface="Mark-Medium" charset="0"/>
            </a:endParaRPr>
          </a:p>
          <a:p>
            <a:r>
              <a:rPr lang="en-US" sz="4800" dirty="0">
                <a:solidFill>
                  <a:schemeClr val="bg1"/>
                </a:solidFill>
                <a:latin typeface="Mark-Medium" charset="0"/>
                <a:ea typeface="Mark-Medium" charset="0"/>
                <a:cs typeface="Mark-Medium" charset="0"/>
              </a:rPr>
              <a:t>Tips on Providing </a:t>
            </a:r>
          </a:p>
          <a:p>
            <a:r>
              <a:rPr lang="en-US" sz="4800" dirty="0">
                <a:solidFill>
                  <a:schemeClr val="bg1"/>
                </a:solidFill>
                <a:latin typeface="Mark-Medium" charset="0"/>
                <a:ea typeface="Mark-Medium" charset="0"/>
                <a:cs typeface="Mark-Medium" charset="0"/>
              </a:rPr>
              <a:t>Public Testimony</a:t>
            </a:r>
          </a:p>
          <a:p>
            <a:endParaRPr lang="en-US" sz="4800" dirty="0">
              <a:solidFill>
                <a:schemeClr val="bg1"/>
              </a:solidFill>
              <a:latin typeface="Mark-Medium" charset="0"/>
              <a:ea typeface="Mark-Medium" charset="0"/>
              <a:cs typeface="Mark-Medium" charset="0"/>
            </a:endParaRPr>
          </a:p>
          <a:p>
            <a:r>
              <a:rPr lang="en-US" sz="2800" dirty="0">
                <a:solidFill>
                  <a:schemeClr val="bg1"/>
                </a:solidFill>
                <a:latin typeface="Mark-Medium" charset="0"/>
                <a:ea typeface="Mark-Book-Italic Book" charset="0"/>
                <a:cs typeface="Mark-Book-Italic Book" charset="0"/>
              </a:rPr>
              <a:t>March 2025</a:t>
            </a:r>
            <a:endParaRPr lang="en-US" sz="2800" dirty="0">
              <a:solidFill>
                <a:schemeClr val="bg1"/>
              </a:solidFill>
              <a:latin typeface="Mark-Book-Italic Book" charset="0"/>
              <a:ea typeface="Mark-Book-Italic Book" charset="0"/>
              <a:cs typeface="Mark-Book-Italic Book" charset="0"/>
            </a:endParaRPr>
          </a:p>
        </p:txBody>
      </p:sp>
      <p:sp>
        <p:nvSpPr>
          <p:cNvPr id="3" name="Footer Placeholder 2">
            <a:extLst>
              <a:ext uri="{FF2B5EF4-FFF2-40B4-BE49-F238E27FC236}">
                <a16:creationId xmlns:a16="http://schemas.microsoft.com/office/drawing/2014/main" id="{BB181A8A-FD0F-C489-372B-9E123C4AAF13}"/>
              </a:ext>
            </a:extLst>
          </p:cNvPr>
          <p:cNvSpPr>
            <a:spLocks noGrp="1"/>
          </p:cNvSpPr>
          <p:nvPr>
            <p:ph type="ftr" sz="quarter" idx="5"/>
          </p:nvPr>
        </p:nvSpPr>
        <p:spPr/>
        <p:txBody>
          <a:bodyPr/>
          <a:lstStyle/>
          <a:p>
            <a:endParaRPr lang="en-US"/>
          </a:p>
        </p:txBody>
      </p:sp>
      <p:sp>
        <p:nvSpPr>
          <p:cNvPr id="5" name="Slide Number Placeholder 4">
            <a:extLst>
              <a:ext uri="{FF2B5EF4-FFF2-40B4-BE49-F238E27FC236}">
                <a16:creationId xmlns:a16="http://schemas.microsoft.com/office/drawing/2014/main" id="{9EFD8B84-76B0-5315-30F1-D9118A0953D1}"/>
              </a:ext>
            </a:extLst>
          </p:cNvPr>
          <p:cNvSpPr>
            <a:spLocks noGrp="1"/>
          </p:cNvSpPr>
          <p:nvPr>
            <p:ph type="sldNum" sz="quarter" idx="7"/>
          </p:nvPr>
        </p:nvSpPr>
        <p:spPr/>
        <p:txBody>
          <a:bodyPr/>
          <a:lstStyle/>
          <a:p>
            <a:fld id="{B6F15528-21DE-4FAA-801E-634DDDAF4B2B}" type="slidenum">
              <a:rPr lang="en-US" smtClean="0"/>
              <a:t>1</a:t>
            </a:fld>
            <a:endParaRPr lang="en-US"/>
          </a:p>
        </p:txBody>
      </p:sp>
    </p:spTree>
    <p:extLst>
      <p:ext uri="{BB962C8B-B14F-4D97-AF65-F5344CB8AC3E}">
        <p14:creationId xmlns:p14="http://schemas.microsoft.com/office/powerpoint/2010/main" val="1297895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6C767A7-FFF9-8407-D910-B5C99C2DA48D}"/>
              </a:ext>
            </a:extLst>
          </p:cNvPr>
          <p:cNvSpPr txBox="1"/>
          <p:nvPr/>
        </p:nvSpPr>
        <p:spPr>
          <a:xfrm>
            <a:off x="536258" y="2133600"/>
            <a:ext cx="8541894" cy="2259336"/>
          </a:xfrm>
          <a:prstGeom prst="rect">
            <a:avLst/>
          </a:prstGeom>
          <a:noFill/>
        </p:spPr>
        <p:txBody>
          <a:bodyPr wrap="square">
            <a:spAutoFit/>
          </a:bodyPr>
          <a:lstStyle/>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Try not to target a particular Councilor for criticism. Praise one if you like what they did [that’s relevant].</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Be targeted; try not to cover too many points/topics. Personal stories/impacts are always helpful. And, of course, if you can say something you like, as well as something you want to see changed, that’s a nice balance. Mainly, just be sincere, and clear, and you will be heard. It’s a fantastic opportunity to communicate with elected officials.</a:t>
            </a:r>
          </a:p>
        </p:txBody>
      </p:sp>
      <p:sp>
        <p:nvSpPr>
          <p:cNvPr id="2" name="object 6">
            <a:extLst>
              <a:ext uri="{FF2B5EF4-FFF2-40B4-BE49-F238E27FC236}">
                <a16:creationId xmlns:a16="http://schemas.microsoft.com/office/drawing/2014/main" id="{7B1B49B0-85D3-0140-0592-6BB3D76667CA}"/>
              </a:ext>
            </a:extLst>
          </p:cNvPr>
          <p:cNvSpPr txBox="1">
            <a:spLocks noGrp="1"/>
          </p:cNvSpPr>
          <p:nvPr>
            <p:ph type="title"/>
          </p:nvPr>
        </p:nvSpPr>
        <p:spPr>
          <a:xfrm>
            <a:off x="536258" y="533400"/>
            <a:ext cx="10969942" cy="841897"/>
          </a:xfrm>
          <a:prstGeom prst="rect">
            <a:avLst/>
          </a:prstGeom>
        </p:spPr>
        <p:txBody>
          <a:bodyPr vert="horz" wrap="square" lIns="0" tIns="59690" rIns="0" bIns="0" rtlCol="0">
            <a:spAutoFit/>
          </a:bodyPr>
          <a:lstStyle/>
          <a:p>
            <a:pPr marL="12700" marR="5080">
              <a:lnSpc>
                <a:spcPts val="3030"/>
              </a:lnSpc>
              <a:spcBef>
                <a:spcPts val="47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sz="3200" spc="-10" dirty="0">
              <a:solidFill>
                <a:srgbClr val="CE1970"/>
              </a:solidFill>
              <a:latin typeface="+mj-lt"/>
            </a:endParaRPr>
          </a:p>
        </p:txBody>
      </p:sp>
      <p:sp>
        <p:nvSpPr>
          <p:cNvPr id="3" name="Footer Placeholder 2">
            <a:extLst>
              <a:ext uri="{FF2B5EF4-FFF2-40B4-BE49-F238E27FC236}">
                <a16:creationId xmlns:a16="http://schemas.microsoft.com/office/drawing/2014/main" id="{84E723F4-CE4E-3D5C-2C20-9E99E33998A8}"/>
              </a:ext>
            </a:extLst>
          </p:cNvPr>
          <p:cNvSpPr>
            <a:spLocks noGrp="1"/>
          </p:cNvSpPr>
          <p:nvPr>
            <p:ph type="ftr" sz="quarter" idx="5"/>
          </p:nvPr>
        </p:nvSpPr>
        <p:spPr/>
        <p:txBody>
          <a:bodyPr/>
          <a:lstStyle/>
          <a:p>
            <a:endParaRPr lang="en-US"/>
          </a:p>
        </p:txBody>
      </p:sp>
      <p:sp>
        <p:nvSpPr>
          <p:cNvPr id="5" name="Slide Number Placeholder 4">
            <a:extLst>
              <a:ext uri="{FF2B5EF4-FFF2-40B4-BE49-F238E27FC236}">
                <a16:creationId xmlns:a16="http://schemas.microsoft.com/office/drawing/2014/main" id="{F7032F11-ECC5-90B0-8A82-8B29BB5B857D}"/>
              </a:ext>
            </a:extLst>
          </p:cNvPr>
          <p:cNvSpPr>
            <a:spLocks noGrp="1"/>
          </p:cNvSpPr>
          <p:nvPr>
            <p:ph type="sldNum" sz="quarter" idx="7"/>
          </p:nvPr>
        </p:nvSpPr>
        <p:spPr/>
        <p:txBody>
          <a:bodyPr/>
          <a:lstStyle/>
          <a:p>
            <a:fld id="{B6F15528-21DE-4FAA-801E-634DDDAF4B2B}" type="slidenum">
              <a:rPr lang="en-US" smtClean="0"/>
              <a:t>10</a:t>
            </a:fld>
            <a:endParaRPr lang="en-US"/>
          </a:p>
        </p:txBody>
      </p:sp>
      <p:sp>
        <p:nvSpPr>
          <p:cNvPr id="7" name="object 5">
            <a:extLst>
              <a:ext uri="{FF2B5EF4-FFF2-40B4-BE49-F238E27FC236}">
                <a16:creationId xmlns:a16="http://schemas.microsoft.com/office/drawing/2014/main" id="{47C25C24-6086-49A8-596B-49DFCAB56E36}"/>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457200" y="-228600"/>
            <a:ext cx="10210800" cy="1397490"/>
          </a:xfrm>
          <a:prstGeom prst="rect">
            <a:avLst/>
          </a:prstGeom>
        </p:spPr>
        <p:txBody>
          <a:bodyPr vert="horz" wrap="square" lIns="0" tIns="408615" rIns="0" bIns="0" rtlCol="0">
            <a:spAutoFit/>
          </a:bodyPr>
          <a:lstStyle/>
          <a:p>
            <a:pPr marL="3175">
              <a:lnSpc>
                <a:spcPct val="100000"/>
              </a:lnSpc>
            </a:pPr>
            <a:r>
              <a:rPr lang="en-US" sz="3200" spc="-25" dirty="0">
                <a:solidFill>
                  <a:srgbClr val="FE5900"/>
                </a:solidFill>
                <a:latin typeface="+mj-lt"/>
              </a:rPr>
              <a:t>Effective Public Testimony</a:t>
            </a:r>
            <a:br>
              <a:rPr lang="en-US" sz="3200" spc="-25" dirty="0">
                <a:solidFill>
                  <a:srgbClr val="FE5900"/>
                </a:solidFill>
                <a:latin typeface="+mj-lt"/>
              </a:rPr>
            </a:br>
            <a:r>
              <a:rPr lang="en-US" sz="3200" spc="-25" dirty="0">
                <a:solidFill>
                  <a:srgbClr val="FE5900"/>
                </a:solidFill>
                <a:latin typeface="+mj-lt"/>
              </a:rPr>
              <a:t>How to Structure Your Testimony to Make Your Voice Heard</a:t>
            </a:r>
            <a:endParaRPr sz="3200" spc="-10" dirty="0">
              <a:solidFill>
                <a:srgbClr val="FE5900"/>
              </a:solidFill>
              <a:latin typeface="+mj-lt"/>
            </a:endParaRPr>
          </a:p>
        </p:txBody>
      </p:sp>
      <p:pic>
        <p:nvPicPr>
          <p:cNvPr id="5" name="Picture 4" descr="an infographic with tips for structuring public testimony">
            <a:extLst>
              <a:ext uri="{FF2B5EF4-FFF2-40B4-BE49-F238E27FC236}">
                <a16:creationId xmlns:a16="http://schemas.microsoft.com/office/drawing/2014/main" id="{5E8B1FDC-FE00-CFF5-AE96-C7B54F2C6DA4}"/>
              </a:ext>
            </a:extLst>
          </p:cNvPr>
          <p:cNvPicPr>
            <a:picLocks noChangeAspect="1"/>
          </p:cNvPicPr>
          <p:nvPr/>
        </p:nvPicPr>
        <p:blipFill>
          <a:blip r:embed="rId2">
            <a:extLst>
              <a:ext uri="{28A0092B-C50C-407E-A947-70E740481C1C}">
                <a14:useLocalDpi xmlns:a14="http://schemas.microsoft.com/office/drawing/2010/main" val="0"/>
              </a:ext>
            </a:extLst>
          </a:blip>
          <a:srcRect t="46297" b="25633"/>
          <a:stretch/>
        </p:blipFill>
        <p:spPr bwMode="auto">
          <a:xfrm>
            <a:off x="5899406" y="1242634"/>
            <a:ext cx="6292594" cy="2906168"/>
          </a:xfrm>
          <a:prstGeom prst="rect">
            <a:avLst/>
          </a:prstGeom>
          <a:noFill/>
          <a:ln>
            <a:noFill/>
          </a:ln>
        </p:spPr>
      </p:pic>
      <p:pic>
        <p:nvPicPr>
          <p:cNvPr id="6" name="Picture 5" descr="an infographic with tips for structuring public testimony">
            <a:extLst>
              <a:ext uri="{FF2B5EF4-FFF2-40B4-BE49-F238E27FC236}">
                <a16:creationId xmlns:a16="http://schemas.microsoft.com/office/drawing/2014/main" id="{297300F0-79FC-7747-96C4-7CD34FECFF25}"/>
              </a:ext>
            </a:extLst>
          </p:cNvPr>
          <p:cNvPicPr>
            <a:picLocks noChangeAspect="1"/>
          </p:cNvPicPr>
          <p:nvPr/>
        </p:nvPicPr>
        <p:blipFill>
          <a:blip r:embed="rId2">
            <a:extLst>
              <a:ext uri="{28A0092B-C50C-407E-A947-70E740481C1C}">
                <a14:useLocalDpi xmlns:a14="http://schemas.microsoft.com/office/drawing/2010/main" val="0"/>
              </a:ext>
            </a:extLst>
          </a:blip>
          <a:srcRect l="3047" t="15653" b="54743"/>
          <a:stretch/>
        </p:blipFill>
        <p:spPr bwMode="auto">
          <a:xfrm>
            <a:off x="210737" y="1168890"/>
            <a:ext cx="6078238" cy="3053520"/>
          </a:xfrm>
          <a:prstGeom prst="rect">
            <a:avLst/>
          </a:prstGeom>
          <a:noFill/>
          <a:ln>
            <a:noFill/>
          </a:ln>
        </p:spPr>
      </p:pic>
      <p:pic>
        <p:nvPicPr>
          <p:cNvPr id="8" name="Picture 7" descr="an infographic with tips for structuring public testimony">
            <a:extLst>
              <a:ext uri="{FF2B5EF4-FFF2-40B4-BE49-F238E27FC236}">
                <a16:creationId xmlns:a16="http://schemas.microsoft.com/office/drawing/2014/main" id="{00ECE8E6-D11D-D51B-7641-8224BC672C1F}"/>
              </a:ext>
            </a:extLst>
          </p:cNvPr>
          <p:cNvPicPr>
            <a:picLocks noChangeAspect="1"/>
          </p:cNvPicPr>
          <p:nvPr/>
        </p:nvPicPr>
        <p:blipFill>
          <a:blip r:embed="rId2">
            <a:extLst>
              <a:ext uri="{28A0092B-C50C-407E-A947-70E740481C1C}">
                <a14:useLocalDpi xmlns:a14="http://schemas.microsoft.com/office/drawing/2010/main" val="0"/>
              </a:ext>
            </a:extLst>
          </a:blip>
          <a:srcRect t="75000"/>
          <a:stretch/>
        </p:blipFill>
        <p:spPr bwMode="auto">
          <a:xfrm>
            <a:off x="3249856" y="4249379"/>
            <a:ext cx="5001895" cy="2057400"/>
          </a:xfrm>
          <a:prstGeom prst="rect">
            <a:avLst/>
          </a:prstGeom>
          <a:noFill/>
          <a:ln>
            <a:noFill/>
          </a:ln>
        </p:spPr>
      </p:pic>
      <p:sp>
        <p:nvSpPr>
          <p:cNvPr id="2" name="Footer Placeholder 1">
            <a:extLst>
              <a:ext uri="{FF2B5EF4-FFF2-40B4-BE49-F238E27FC236}">
                <a16:creationId xmlns:a16="http://schemas.microsoft.com/office/drawing/2014/main" id="{E45C8EED-A665-5DB4-54F7-CA80D209663F}"/>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A87ABF45-19F9-3723-10E8-F3BF1DE6E401}"/>
              </a:ext>
            </a:extLst>
          </p:cNvPr>
          <p:cNvSpPr>
            <a:spLocks noGrp="1"/>
          </p:cNvSpPr>
          <p:nvPr>
            <p:ph type="sldNum" sz="quarter" idx="7"/>
          </p:nvPr>
        </p:nvSpPr>
        <p:spPr/>
        <p:txBody>
          <a:bodyPr/>
          <a:lstStyle/>
          <a:p>
            <a:fld id="{B6F15528-21DE-4FAA-801E-634DDDAF4B2B}" type="slidenum">
              <a:rPr lang="en-US" smtClean="0"/>
              <a:t>11</a:t>
            </a:fld>
            <a:endParaRPr lang="en-US"/>
          </a:p>
        </p:txBody>
      </p:sp>
      <p:sp>
        <p:nvSpPr>
          <p:cNvPr id="4" name="object 5">
            <a:extLst>
              <a:ext uri="{FF2B5EF4-FFF2-40B4-BE49-F238E27FC236}">
                <a16:creationId xmlns:a16="http://schemas.microsoft.com/office/drawing/2014/main" id="{AE2F2B4F-AF9A-052F-C101-D2CDCAC459CD}"/>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9C381-2F96-4752-7262-720423543177}"/>
              </a:ext>
            </a:extLst>
          </p:cNvPr>
          <p:cNvSpPr>
            <a:spLocks noGrp="1"/>
          </p:cNvSpPr>
          <p:nvPr>
            <p:ph type="title"/>
          </p:nvPr>
        </p:nvSpPr>
        <p:spPr>
          <a:xfrm>
            <a:off x="506064" y="609600"/>
            <a:ext cx="10525128" cy="995734"/>
          </a:xfrm>
        </p:spPr>
        <p:txBody>
          <a:bodyPr/>
          <a:lstStyle/>
          <a:p>
            <a:r>
              <a:rPr lang="en-US" dirty="0"/>
              <a:t>How to Engage with City Council</a:t>
            </a:r>
          </a:p>
        </p:txBody>
      </p:sp>
      <p:sp>
        <p:nvSpPr>
          <p:cNvPr id="3" name="Text Placeholder 2">
            <a:extLst>
              <a:ext uri="{FF2B5EF4-FFF2-40B4-BE49-F238E27FC236}">
                <a16:creationId xmlns:a16="http://schemas.microsoft.com/office/drawing/2014/main" id="{1B52D248-7624-A380-9698-20003EE52478}"/>
              </a:ext>
            </a:extLst>
          </p:cNvPr>
          <p:cNvSpPr>
            <a:spLocks noGrp="1"/>
          </p:cNvSpPr>
          <p:nvPr>
            <p:ph type="body" idx="1"/>
          </p:nvPr>
        </p:nvSpPr>
        <p:spPr>
          <a:xfrm>
            <a:off x="506064" y="1420796"/>
            <a:ext cx="10525128" cy="4890057"/>
          </a:xfrm>
        </p:spPr>
        <p:txBody>
          <a:bodyPr/>
          <a:lstStyle/>
          <a:p>
            <a:pPr marL="0" marR="0">
              <a:lnSpc>
                <a:spcPct val="107000"/>
              </a:lnSpc>
              <a:spcBef>
                <a:spcPts val="0"/>
              </a:spcBef>
              <a:spcAft>
                <a:spcPts val="800"/>
              </a:spcAf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https://www.portland.gov/auditor/council-clerk/engage-council#toc-register-to-provide-verbal-testimony-on-an-agenda-item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Contact a member of Council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Register to provide verbal testimony on an agenda item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Submit written testimony on an agenda item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Request a public communication spot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6"/>
              </a:rPr>
              <a:t>Request interpretation or accommodation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7"/>
              </a:rPr>
              <a:t>Public records information</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Times New Roman" panose="02020603050405020304" pitchFamily="18" charset="0"/>
              </a:rPr>
              <a:t>“Take Action” page with resources &amp; links for contacting local elected officials: </a:t>
            </a:r>
            <a:r>
              <a:rPr lang="en-US" sz="18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8"/>
              </a:rPr>
              <a:t>https://www.revitalizeportland.com/take-action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dirty="0"/>
          </a:p>
        </p:txBody>
      </p:sp>
      <p:sp>
        <p:nvSpPr>
          <p:cNvPr id="4" name="Footer Placeholder 3">
            <a:extLst>
              <a:ext uri="{FF2B5EF4-FFF2-40B4-BE49-F238E27FC236}">
                <a16:creationId xmlns:a16="http://schemas.microsoft.com/office/drawing/2014/main" id="{58E461DE-464E-42A0-9EB6-789DE8EB5EA0}"/>
              </a:ext>
            </a:extLst>
          </p:cNvPr>
          <p:cNvSpPr>
            <a:spLocks noGrp="1"/>
          </p:cNvSpPr>
          <p:nvPr>
            <p:ph type="ftr" sz="quarter" idx="5"/>
          </p:nvPr>
        </p:nvSpPr>
        <p:spPr/>
        <p:txBody>
          <a:bodyPr/>
          <a:lstStyle/>
          <a:p>
            <a:endParaRPr lang="en-US"/>
          </a:p>
        </p:txBody>
      </p:sp>
      <p:sp>
        <p:nvSpPr>
          <p:cNvPr id="5" name="Slide Number Placeholder 4">
            <a:extLst>
              <a:ext uri="{FF2B5EF4-FFF2-40B4-BE49-F238E27FC236}">
                <a16:creationId xmlns:a16="http://schemas.microsoft.com/office/drawing/2014/main" id="{E8E0C606-45DE-D38F-BB2B-2D26A365CB16}"/>
              </a:ext>
            </a:extLst>
          </p:cNvPr>
          <p:cNvSpPr>
            <a:spLocks noGrp="1"/>
          </p:cNvSpPr>
          <p:nvPr>
            <p:ph type="sldNum" sz="quarter" idx="7"/>
          </p:nvPr>
        </p:nvSpPr>
        <p:spPr/>
        <p:txBody>
          <a:bodyPr/>
          <a:lstStyle/>
          <a:p>
            <a:fld id="{B6F15528-21DE-4FAA-801E-634DDDAF4B2B}" type="slidenum">
              <a:rPr lang="en-US" smtClean="0"/>
              <a:t>12</a:t>
            </a:fld>
            <a:endParaRPr lang="en-US"/>
          </a:p>
        </p:txBody>
      </p:sp>
      <p:sp>
        <p:nvSpPr>
          <p:cNvPr id="6" name="object 5">
            <a:extLst>
              <a:ext uri="{FF2B5EF4-FFF2-40B4-BE49-F238E27FC236}">
                <a16:creationId xmlns:a16="http://schemas.microsoft.com/office/drawing/2014/main" id="{DF408B86-0A70-95D6-C79C-D23140276273}"/>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extLst>
      <p:ext uri="{BB962C8B-B14F-4D97-AF65-F5344CB8AC3E}">
        <p14:creationId xmlns:p14="http://schemas.microsoft.com/office/powerpoint/2010/main" val="1899784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0" name="object 5">
            <a:extLst>
              <a:ext uri="{FF2B5EF4-FFF2-40B4-BE49-F238E27FC236}">
                <a16:creationId xmlns:a16="http://schemas.microsoft.com/office/drawing/2014/main" id="{3A7C450C-C656-00C6-CB22-BD0D779AE332}"/>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
        <p:nvSpPr>
          <p:cNvPr id="3" name="object 3"/>
          <p:cNvSpPr txBox="1">
            <a:spLocks noGrp="1"/>
          </p:cNvSpPr>
          <p:nvPr>
            <p:ph type="title"/>
          </p:nvPr>
        </p:nvSpPr>
        <p:spPr>
          <a:xfrm>
            <a:off x="533400" y="457201"/>
            <a:ext cx="8610600" cy="1226618"/>
          </a:xfrm>
          <a:prstGeom prst="rect">
            <a:avLst/>
          </a:prstGeom>
        </p:spPr>
        <p:txBody>
          <a:bodyPr vert="horz" wrap="square" lIns="0" tIns="59690" rIns="0" bIns="0" rtlCol="0">
            <a:spAutoFit/>
          </a:bodyPr>
          <a:lstStyle/>
          <a:p>
            <a:pPr marL="12700" marR="5080">
              <a:lnSpc>
                <a:spcPts val="3030"/>
              </a:lnSpc>
              <a:spcBef>
                <a:spcPts val="470"/>
              </a:spcBef>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How to provide public testimony: Instructions and Tips from City of Portland Housing Bureau</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sz="3200" spc="-10" dirty="0">
              <a:solidFill>
                <a:srgbClr val="139398"/>
              </a:solidFill>
              <a:latin typeface="+mj-lt"/>
            </a:endParaRPr>
          </a:p>
        </p:txBody>
      </p:sp>
      <p:sp>
        <p:nvSpPr>
          <p:cNvPr id="8" name="TextBox 7">
            <a:extLst>
              <a:ext uri="{FF2B5EF4-FFF2-40B4-BE49-F238E27FC236}">
                <a16:creationId xmlns:a16="http://schemas.microsoft.com/office/drawing/2014/main" id="{39F193AD-1E62-83B8-E23D-4796473FCE73}"/>
              </a:ext>
            </a:extLst>
          </p:cNvPr>
          <p:cNvSpPr txBox="1"/>
          <p:nvPr/>
        </p:nvSpPr>
        <p:spPr>
          <a:xfrm>
            <a:off x="527154" y="2146899"/>
            <a:ext cx="9753600" cy="2958502"/>
          </a:xfrm>
          <a:prstGeom prst="rect">
            <a:avLst/>
          </a:prstGeom>
          <a:noFill/>
        </p:spPr>
        <p:txBody>
          <a:bodyPr wrap="square">
            <a:spAutoFit/>
          </a:bodyPr>
          <a:lstStyle/>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Provide verbal testimony when: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Emphasize the personal impact of the issue. Speaking at the hearing allows you to really emphasize the personal impact of the issue on you and your community. Facts and figures are great, but personalized testimony is the most effective.</a:t>
            </a:r>
          </a:p>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Before the meeting</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Practice! Verbal testimony is generally limited to two-three minutes per person. It can be helpful to practice beforehand to make sure you have enough time, and to prepare an outline so you do not read your testimony word for word.</a:t>
            </a:r>
          </a:p>
        </p:txBody>
      </p:sp>
      <p:sp>
        <p:nvSpPr>
          <p:cNvPr id="11" name="TextBox 10">
            <a:extLst>
              <a:ext uri="{FF2B5EF4-FFF2-40B4-BE49-F238E27FC236}">
                <a16:creationId xmlns:a16="http://schemas.microsoft.com/office/drawing/2014/main" id="{ED06EEA9-913F-2533-B4B1-73FF1E9D7BC2}"/>
              </a:ext>
            </a:extLst>
          </p:cNvPr>
          <p:cNvSpPr txBox="1"/>
          <p:nvPr/>
        </p:nvSpPr>
        <p:spPr>
          <a:xfrm>
            <a:off x="527154" y="1405774"/>
            <a:ext cx="9753600" cy="346826"/>
          </a:xfrm>
          <a:prstGeom prst="rect">
            <a:avLst/>
          </a:prstGeom>
          <a:noFill/>
        </p:spPr>
        <p:txBody>
          <a:bodyPr wrap="square">
            <a:spAutoFit/>
          </a:bodyPr>
          <a:lstStyle/>
          <a:p>
            <a:pPr marL="0" marR="0">
              <a:lnSpc>
                <a:spcPct val="107000"/>
              </a:lnSpc>
              <a:spcBef>
                <a:spcPts val="0"/>
              </a:spcBef>
              <a:spcAft>
                <a:spcPts val="800"/>
              </a:spcAft>
            </a:pPr>
            <a:r>
              <a:rPr lang="en-US" sz="1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How to provide public testimony: Instructions and Tips | Portland.gov</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B3AB4894-48CA-6C24-8CEC-24E0D9DB5D8E}"/>
              </a:ext>
            </a:extLst>
          </p:cNvPr>
          <p:cNvSpPr>
            <a:spLocks noGrp="1"/>
          </p:cNvSpPr>
          <p:nvPr>
            <p:ph type="ftr" sz="quarter" idx="5"/>
          </p:nvPr>
        </p:nvSpPr>
        <p:spPr/>
        <p:txBody>
          <a:bodyPr/>
          <a:lstStyle/>
          <a:p>
            <a:endParaRPr lang="en-US"/>
          </a:p>
        </p:txBody>
      </p:sp>
      <p:sp>
        <p:nvSpPr>
          <p:cNvPr id="4" name="Slide Number Placeholder 3">
            <a:extLst>
              <a:ext uri="{FF2B5EF4-FFF2-40B4-BE49-F238E27FC236}">
                <a16:creationId xmlns:a16="http://schemas.microsoft.com/office/drawing/2014/main" id="{A498B6FB-2133-504D-59CD-AE1500575BAF}"/>
              </a:ext>
            </a:extLst>
          </p:cNvPr>
          <p:cNvSpPr>
            <a:spLocks noGrp="1"/>
          </p:cNvSpPr>
          <p:nvPr>
            <p:ph type="sldNum" sz="quarter" idx="7"/>
          </p:nvPr>
        </p:nvSpPr>
        <p:spPr/>
        <p:txBody>
          <a:bodyPr/>
          <a:lstStyle/>
          <a:p>
            <a:fld id="{B6F15528-21DE-4FAA-801E-634DDDAF4B2B}" type="slidenum">
              <a:rPr lang="en-US" smtClean="0"/>
              <a:t>2</a:t>
            </a:fld>
            <a:endParaRPr lang="en-US"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9F193AD-1E62-83B8-E23D-4796473FCE73}"/>
              </a:ext>
            </a:extLst>
          </p:cNvPr>
          <p:cNvSpPr txBox="1"/>
          <p:nvPr/>
        </p:nvSpPr>
        <p:spPr>
          <a:xfrm>
            <a:off x="533400" y="1360232"/>
            <a:ext cx="10896600" cy="4751878"/>
          </a:xfrm>
          <a:prstGeom prst="rect">
            <a:avLst/>
          </a:prstGeom>
          <a:noFill/>
        </p:spPr>
        <p:txBody>
          <a:bodyPr wrap="square">
            <a:spAutoFit/>
          </a:bodyPr>
          <a:lstStyle/>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Preparing your testimony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below template is a useful resource when preparing your public testimony. Feel free to utilize as much of this prompt as you would like.</a:t>
            </a: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1. Introduce yourself and the issue you want to testify about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Give your first and last name and identify yourself. Ex. “My name is Robert Jackson, and I am a concerned Portland resident/a landlord/member of a non-profit or advocacy group.”</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Tell them what you’re testifying about. Ex. “I am testifying on how the lack of affordable housing and services has made it difficult for me to find a sustainable housing solution” or “I am testifying about how the current Fair Housing ordinances affect the rental market.”</a:t>
            </a: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2. Tell your story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Pick an event or issue that you have worked directly on, or that you have been affected directly by, that you are comfortable sharing with the public.</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Tell what services caused this event or issue and how it impacted you.</a:t>
            </a:r>
          </a:p>
        </p:txBody>
      </p:sp>
      <p:sp>
        <p:nvSpPr>
          <p:cNvPr id="6" name="object 3">
            <a:extLst>
              <a:ext uri="{FF2B5EF4-FFF2-40B4-BE49-F238E27FC236}">
                <a16:creationId xmlns:a16="http://schemas.microsoft.com/office/drawing/2014/main" id="{EBE664F6-92BC-E315-752E-040518C24FAC}"/>
              </a:ext>
            </a:extLst>
          </p:cNvPr>
          <p:cNvSpPr txBox="1">
            <a:spLocks noGrp="1"/>
          </p:cNvSpPr>
          <p:nvPr>
            <p:ph type="title"/>
          </p:nvPr>
        </p:nvSpPr>
        <p:spPr>
          <a:xfrm>
            <a:off x="533400" y="457201"/>
            <a:ext cx="8610600" cy="817853"/>
          </a:xfrm>
          <a:prstGeom prst="rect">
            <a:avLst/>
          </a:prstGeom>
        </p:spPr>
        <p:txBody>
          <a:bodyPr vert="horz" wrap="square" lIns="0" tIns="59690" rIns="0" bIns="0" rtlCol="0">
            <a:spAutoFit/>
          </a:bodyPr>
          <a:lstStyle/>
          <a:p>
            <a:pPr marL="12700" marR="5080">
              <a:lnSpc>
                <a:spcPts val="3030"/>
              </a:lnSpc>
              <a:spcBef>
                <a:spcPts val="470"/>
              </a:spcBef>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How to provide public testimony: Instructions and Tips from City of Portland Housing Bureau</a:t>
            </a:r>
            <a:endParaRPr sz="3200" spc="-10" dirty="0">
              <a:solidFill>
                <a:srgbClr val="139398"/>
              </a:solidFill>
              <a:latin typeface="+mj-lt"/>
            </a:endParaRPr>
          </a:p>
        </p:txBody>
      </p:sp>
      <p:sp>
        <p:nvSpPr>
          <p:cNvPr id="2" name="Footer Placeholder 1">
            <a:extLst>
              <a:ext uri="{FF2B5EF4-FFF2-40B4-BE49-F238E27FC236}">
                <a16:creationId xmlns:a16="http://schemas.microsoft.com/office/drawing/2014/main" id="{B48C4267-0A90-C8F8-5E90-C505B4B86C74}"/>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3755685F-0893-03D9-4622-937F06938C2A}"/>
              </a:ext>
            </a:extLst>
          </p:cNvPr>
          <p:cNvSpPr>
            <a:spLocks noGrp="1"/>
          </p:cNvSpPr>
          <p:nvPr>
            <p:ph type="sldNum" sz="quarter" idx="7"/>
          </p:nvPr>
        </p:nvSpPr>
        <p:spPr/>
        <p:txBody>
          <a:bodyPr/>
          <a:lstStyle/>
          <a:p>
            <a:fld id="{B6F15528-21DE-4FAA-801E-634DDDAF4B2B}" type="slidenum">
              <a:rPr lang="en-US" smtClean="0"/>
              <a:t>3</a:t>
            </a:fld>
            <a:endParaRPr lang="en-US" dirty="0"/>
          </a:p>
        </p:txBody>
      </p:sp>
      <p:sp>
        <p:nvSpPr>
          <p:cNvPr id="4" name="object 5">
            <a:extLst>
              <a:ext uri="{FF2B5EF4-FFF2-40B4-BE49-F238E27FC236}">
                <a16:creationId xmlns:a16="http://schemas.microsoft.com/office/drawing/2014/main" id="{53F8609C-5386-00AC-ADA3-7DA12A230753}"/>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extLst>
      <p:ext uri="{BB962C8B-B14F-4D97-AF65-F5344CB8AC3E}">
        <p14:creationId xmlns:p14="http://schemas.microsoft.com/office/powerpoint/2010/main" val="8136567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9F193AD-1E62-83B8-E23D-4796473FCE73}"/>
              </a:ext>
            </a:extLst>
          </p:cNvPr>
          <p:cNvSpPr txBox="1"/>
          <p:nvPr/>
        </p:nvSpPr>
        <p:spPr>
          <a:xfrm>
            <a:off x="533400" y="1415991"/>
            <a:ext cx="10744200" cy="5257208"/>
          </a:xfrm>
          <a:prstGeom prst="rect">
            <a:avLst/>
          </a:prstGeom>
          <a:noFill/>
        </p:spPr>
        <p:txBody>
          <a:bodyPr wrap="square">
            <a:spAutoFit/>
          </a:bodyPr>
          <a:lstStyle/>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3. Explain why you felt the need to testify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Tell why you wanted to share your story and what you want the advisory body to take from your story.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What would have helped prevent negative experiences or increase positive experiences?</a:t>
            </a: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4. Give suggestions for solving the issue or problem you have raised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What do you think the advisory body should do to make sure others do not have the negative experiences you did or that they have the positive experiences you did?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What do you think will be helpful in dealing with the issue or problem you talked about?</a:t>
            </a: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5. Thank the members of the Advisory Body/Council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Thank the chair of the committee if you know their name and the advisory body at large.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Tell them you hope they consider your testimony and the solutions you have suggested. Ex. “Your consideration of these matters and solutions is very much appreciated.”</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Written testimony should be no longer than one page (or 530 words) and limited to one topic of conversation.</a:t>
            </a:r>
          </a:p>
          <a:p>
            <a:pPr marL="342900" marR="0" lvl="0" indent="-342900" defTabSz="91440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endPar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object 3">
            <a:extLst>
              <a:ext uri="{FF2B5EF4-FFF2-40B4-BE49-F238E27FC236}">
                <a16:creationId xmlns:a16="http://schemas.microsoft.com/office/drawing/2014/main" id="{9ED05B57-5ADC-64E8-C3C4-C971FA0AEB35}"/>
              </a:ext>
            </a:extLst>
          </p:cNvPr>
          <p:cNvSpPr txBox="1">
            <a:spLocks noGrp="1"/>
          </p:cNvSpPr>
          <p:nvPr>
            <p:ph type="title"/>
          </p:nvPr>
        </p:nvSpPr>
        <p:spPr>
          <a:xfrm>
            <a:off x="533400" y="457201"/>
            <a:ext cx="8610600" cy="817853"/>
          </a:xfrm>
          <a:prstGeom prst="rect">
            <a:avLst/>
          </a:prstGeom>
        </p:spPr>
        <p:txBody>
          <a:bodyPr vert="horz" wrap="square" lIns="0" tIns="59690" rIns="0" bIns="0" rtlCol="0">
            <a:spAutoFit/>
          </a:bodyPr>
          <a:lstStyle/>
          <a:p>
            <a:pPr marL="12700" marR="5080">
              <a:lnSpc>
                <a:spcPts val="3030"/>
              </a:lnSpc>
              <a:spcBef>
                <a:spcPts val="470"/>
              </a:spcBef>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How to provide public testimony: Instructions and Tips from City of Portland Housing Bureau</a:t>
            </a:r>
            <a:endParaRPr sz="3200" spc="-10" dirty="0">
              <a:solidFill>
                <a:srgbClr val="139398"/>
              </a:solidFill>
              <a:latin typeface="+mj-lt"/>
            </a:endParaRPr>
          </a:p>
        </p:txBody>
      </p:sp>
      <p:sp>
        <p:nvSpPr>
          <p:cNvPr id="2" name="Footer Placeholder 1">
            <a:extLst>
              <a:ext uri="{FF2B5EF4-FFF2-40B4-BE49-F238E27FC236}">
                <a16:creationId xmlns:a16="http://schemas.microsoft.com/office/drawing/2014/main" id="{3DA17547-E427-3CAA-F6F7-27571C23C62E}"/>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6025AA6C-20EB-F773-1A60-04DC1F38DA24}"/>
              </a:ext>
            </a:extLst>
          </p:cNvPr>
          <p:cNvSpPr>
            <a:spLocks noGrp="1"/>
          </p:cNvSpPr>
          <p:nvPr>
            <p:ph type="sldNum" sz="quarter" idx="7"/>
          </p:nvPr>
        </p:nvSpPr>
        <p:spPr/>
        <p:txBody>
          <a:bodyPr/>
          <a:lstStyle/>
          <a:p>
            <a:fld id="{B6F15528-21DE-4FAA-801E-634DDDAF4B2B}" type="slidenum">
              <a:rPr lang="en-US" smtClean="0"/>
              <a:t>4</a:t>
            </a:fld>
            <a:endParaRPr lang="en-US"/>
          </a:p>
        </p:txBody>
      </p:sp>
      <p:sp>
        <p:nvSpPr>
          <p:cNvPr id="4" name="object 5">
            <a:extLst>
              <a:ext uri="{FF2B5EF4-FFF2-40B4-BE49-F238E27FC236}">
                <a16:creationId xmlns:a16="http://schemas.microsoft.com/office/drawing/2014/main" id="{DE27BD17-C683-508A-269D-8DBE26CECD93}"/>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extLst>
      <p:ext uri="{BB962C8B-B14F-4D97-AF65-F5344CB8AC3E}">
        <p14:creationId xmlns:p14="http://schemas.microsoft.com/office/powerpoint/2010/main" val="305584831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228600"/>
            <a:ext cx="10515600" cy="2210413"/>
          </a:xfrm>
          <a:prstGeom prst="rect">
            <a:avLst/>
          </a:prstGeom>
        </p:spPr>
        <p:txBody>
          <a:bodyPr vert="horz" wrap="square" lIns="0" tIns="59690" rIns="0" bIns="0" rtlCol="0">
            <a:spAutoFit/>
          </a:bodyPr>
          <a:lstStyle/>
          <a:p>
            <a:pPr>
              <a:lnSpc>
                <a:spcPct val="107000"/>
              </a:lnSpc>
              <a:spcAft>
                <a:spcPts val="800"/>
              </a:spcAft>
              <a:defRPr/>
            </a:pPr>
            <a:r>
              <a:rPr kumimoji="0" lang="en-US" sz="24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 </a:t>
            </a:r>
            <a:b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br>
            <a:r>
              <a:rPr kumimoji="0" lang="en-US" sz="2000" b="0" i="1"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by Amanda Fritz, Portland Planning Commission member 1996 – 2003</a:t>
            </a:r>
            <a:b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br>
            <a:r>
              <a:rPr kumimoji="0" lang="en-US" sz="2000" b="0" i="1" u="sng" strike="noStrike" kern="100" cap="none" spc="0" normalizeH="0" baseline="0" noProof="0" dirty="0">
                <a:ln>
                  <a:noFill/>
                </a:ln>
                <a:solidFill>
                  <a:srgbClr val="467886"/>
                </a:solidFill>
                <a:effectLst/>
                <a:uLnTx/>
                <a:uFillTx/>
                <a:latin typeface="Aptos" panose="020B0004020202020204" pitchFamily="34" charset="0"/>
                <a:ea typeface="Aptos" panose="020B0004020202020204" pitchFamily="34" charset="0"/>
                <a:cs typeface="Times New Roman" panose="02020603050405020304" pitchFamily="18" charset="0"/>
                <a:hlinkClick r:id="rId2"/>
              </a:rPr>
              <a:t>https://districtfourcoalition.org/tips-tricks-for-city-council-testimony/</a:t>
            </a:r>
            <a:br>
              <a:rPr kumimoji="0" lang="en-US" sz="2000" b="0" i="1" u="sng" strike="noStrike" kern="100" cap="none" spc="0" normalizeH="0" baseline="0" noProof="0" dirty="0">
                <a:ln>
                  <a:noFill/>
                </a:ln>
                <a:solidFill>
                  <a:srgbClr val="467886"/>
                </a:solidFill>
                <a:effectLst/>
                <a:uLnTx/>
                <a:uFillTx/>
                <a:latin typeface="Aptos" panose="020B0004020202020204" pitchFamily="34" charset="0"/>
                <a:ea typeface="Aptos" panose="020B0004020202020204" pitchFamily="34" charset="0"/>
                <a:cs typeface="Times New Roman" panose="02020603050405020304" pitchFamily="18" charset="0"/>
              </a:rPr>
            </a:br>
            <a:r>
              <a:rPr lang="en-US" sz="1800" kern="100" dirty="0">
                <a:effectLst/>
                <a:latin typeface="Aptos" panose="020B0004020202020204" pitchFamily="34" charset="0"/>
                <a:ea typeface="Aptos" panose="020B0004020202020204" pitchFamily="34" charset="0"/>
                <a:cs typeface="Times New Roman" panose="02020603050405020304" pitchFamily="18" charset="0"/>
              </a:rPr>
              <a:t>(refer to link for more detail) </a:t>
            </a:r>
            <a:br>
              <a:rPr lang="en-US" sz="1600" kern="100" dirty="0">
                <a:effectLst/>
                <a:latin typeface="Aptos" panose="020B0004020202020204" pitchFamily="34" charset="0"/>
                <a:ea typeface="Aptos" panose="020B0004020202020204" pitchFamily="34" charset="0"/>
                <a:cs typeface="Times New Roman" panose="02020603050405020304" pitchFamily="18" charset="0"/>
              </a:rPr>
            </a:br>
            <a:b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br>
            <a:endParaRPr lang="en-US" sz="3200" spc="-10" dirty="0">
              <a:solidFill>
                <a:srgbClr val="74378E"/>
              </a:solidFill>
              <a:latin typeface="+mj-lt"/>
            </a:endParaRPr>
          </a:p>
        </p:txBody>
      </p:sp>
      <p:sp>
        <p:nvSpPr>
          <p:cNvPr id="5" name="TextBox 4">
            <a:extLst>
              <a:ext uri="{FF2B5EF4-FFF2-40B4-BE49-F238E27FC236}">
                <a16:creationId xmlns:a16="http://schemas.microsoft.com/office/drawing/2014/main" id="{801BD613-E0F5-F682-B764-580BF0F57DE1}"/>
              </a:ext>
            </a:extLst>
          </p:cNvPr>
          <p:cNvSpPr txBox="1"/>
          <p:nvPr/>
        </p:nvSpPr>
        <p:spPr>
          <a:xfrm>
            <a:off x="457200" y="1981200"/>
            <a:ext cx="10972800" cy="1974387"/>
          </a:xfrm>
          <a:prstGeom prst="rect">
            <a:avLst/>
          </a:prstGeom>
          <a:noFill/>
        </p:spPr>
        <p:txBody>
          <a:bodyPr wrap="square">
            <a:spAutoFit/>
          </a:bodyPr>
          <a:lstStyle/>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1. Provide information, in plenty of time and in useful formats.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2. Be polite and respectful, both to the decision-makers and to any opponents.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3. Plan your testimony and use your time wisely.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4. Say what you want the decision-makers to do, clearly and repeatedly, and why.</a:t>
            </a: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A82FE3A-D3DA-57DC-1AAF-29F3F6456997}"/>
              </a:ext>
            </a:extLst>
          </p:cNvPr>
          <p:cNvSpPr txBox="1"/>
          <p:nvPr/>
        </p:nvSpPr>
        <p:spPr>
          <a:xfrm>
            <a:off x="609600" y="3662243"/>
            <a:ext cx="9525000" cy="1564018"/>
          </a:xfrm>
          <a:prstGeom prst="rect">
            <a:avLst/>
          </a:prstGeom>
          <a:noFill/>
        </p:spPr>
        <p:txBody>
          <a:bodyPr wrap="square">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en-US" sz="1800" b="1" i="1"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Make a specific request, make it clearly, and say it at the beginning and end of your testimony. </a:t>
            </a:r>
            <a: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Countless times, I've listened with pen poised, waiting to write down the main issue of concern. At the end of the person's testimony, all I've been able to tell is that the person cares very much about the issue and feels something is wrong. But I can't tell what they see as the problem, and/or what they want me to do about it. </a:t>
            </a:r>
          </a:p>
        </p:txBody>
      </p:sp>
      <p:sp>
        <p:nvSpPr>
          <p:cNvPr id="6" name="Footer Placeholder 5">
            <a:extLst>
              <a:ext uri="{FF2B5EF4-FFF2-40B4-BE49-F238E27FC236}">
                <a16:creationId xmlns:a16="http://schemas.microsoft.com/office/drawing/2014/main" id="{ACA7EB65-65EB-66EA-AE3E-C92AC31F0EFC}"/>
              </a:ext>
            </a:extLst>
          </p:cNvPr>
          <p:cNvSpPr>
            <a:spLocks noGrp="1"/>
          </p:cNvSpPr>
          <p:nvPr>
            <p:ph type="ftr" sz="quarter" idx="5"/>
          </p:nvPr>
        </p:nvSpPr>
        <p:spPr/>
        <p:txBody>
          <a:bodyPr/>
          <a:lstStyle/>
          <a:p>
            <a:endParaRPr lang="en-US"/>
          </a:p>
        </p:txBody>
      </p:sp>
      <p:sp>
        <p:nvSpPr>
          <p:cNvPr id="7" name="Slide Number Placeholder 6">
            <a:extLst>
              <a:ext uri="{FF2B5EF4-FFF2-40B4-BE49-F238E27FC236}">
                <a16:creationId xmlns:a16="http://schemas.microsoft.com/office/drawing/2014/main" id="{D660786C-8729-7211-DDC0-82A521FCDE0A}"/>
              </a:ext>
            </a:extLst>
          </p:cNvPr>
          <p:cNvSpPr>
            <a:spLocks noGrp="1"/>
          </p:cNvSpPr>
          <p:nvPr>
            <p:ph type="sldNum" sz="quarter" idx="7"/>
          </p:nvPr>
        </p:nvSpPr>
        <p:spPr/>
        <p:txBody>
          <a:bodyPr/>
          <a:lstStyle/>
          <a:p>
            <a:fld id="{B6F15528-21DE-4FAA-801E-634DDDAF4B2B}" type="slidenum">
              <a:rPr lang="en-US" smtClean="0"/>
              <a:t>5</a:t>
            </a:fld>
            <a:endParaRPr lang="en-US"/>
          </a:p>
        </p:txBody>
      </p:sp>
      <p:sp>
        <p:nvSpPr>
          <p:cNvPr id="8" name="object 5">
            <a:extLst>
              <a:ext uri="{FF2B5EF4-FFF2-40B4-BE49-F238E27FC236}">
                <a16:creationId xmlns:a16="http://schemas.microsoft.com/office/drawing/2014/main" id="{3204C83E-EA8F-84CA-EE22-0C815C818993}"/>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7316" y="533400"/>
            <a:ext cx="10726483" cy="997068"/>
          </a:xfrm>
          <a:prstGeom prst="rect">
            <a:avLst/>
          </a:prstGeom>
        </p:spPr>
        <p:txBody>
          <a:bodyPr vert="horz" wrap="square" lIns="0" tIns="12065" rIns="0" bIns="0" rtlCol="0">
            <a:spAutoFit/>
          </a:bodyPr>
          <a:lstStyle/>
          <a:p>
            <a:pPr marL="12700">
              <a:lnSpc>
                <a:spcPct val="100000"/>
              </a:lnSpc>
              <a:spcBef>
                <a:spcPts val="95"/>
              </a:spcBef>
            </a:pPr>
            <a:r>
              <a:rPr kumimoji="0" lang="en-US" sz="32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a:t>
            </a:r>
            <a:endParaRPr sz="3200" spc="-10" dirty="0">
              <a:solidFill>
                <a:srgbClr val="006400"/>
              </a:solidFill>
              <a:latin typeface="+mj-lt"/>
            </a:endParaRPr>
          </a:p>
        </p:txBody>
      </p:sp>
      <p:sp>
        <p:nvSpPr>
          <p:cNvPr id="9" name="TextBox 8">
            <a:extLst>
              <a:ext uri="{FF2B5EF4-FFF2-40B4-BE49-F238E27FC236}">
                <a16:creationId xmlns:a16="http://schemas.microsoft.com/office/drawing/2014/main" id="{110FDB51-EB64-AF21-5A2A-2DDDBF23F635}"/>
              </a:ext>
            </a:extLst>
          </p:cNvPr>
          <p:cNvSpPr txBox="1"/>
          <p:nvPr/>
        </p:nvSpPr>
        <p:spPr>
          <a:xfrm>
            <a:off x="838200" y="1905000"/>
            <a:ext cx="9677400" cy="3456203"/>
          </a:xfrm>
          <a:prstGeom prst="rect">
            <a:avLst/>
          </a:prstGeom>
          <a:noFill/>
        </p:spPr>
        <p:txBody>
          <a:bodyPr wrap="square">
            <a:spAutoFit/>
          </a:bodyPr>
          <a:lstStyle/>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Identify the problem and propose a solution to it.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It doesn't have to be a specific solution, in fact sometimes it's best to leave the details to be figured out later, but remember, you're trying to help the decision-makers do what you want.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Tell them what you want!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Explain why they should vote your way - what facts or values support your case, not just how many people support it.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One person can make a huge difference if s/he can persuade a decision-maker there's a valid core principle. </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Don't assume the decision-makers understand the issues and what to do about them.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Explain why, as well as what you want them to do. </a:t>
            </a:r>
          </a:p>
          <a:p>
            <a:pPr>
              <a:lnSpc>
                <a:spcPct val="107000"/>
              </a:lnSpc>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5. Know the rules and quote them. </a:t>
            </a: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7AF66157-37DB-6DB8-A3D0-924D0CAC20CD}"/>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2537AD1E-70E5-6236-6399-35C6FA292E9A}"/>
              </a:ext>
            </a:extLst>
          </p:cNvPr>
          <p:cNvSpPr>
            <a:spLocks noGrp="1"/>
          </p:cNvSpPr>
          <p:nvPr>
            <p:ph type="sldNum" sz="quarter" idx="7"/>
          </p:nvPr>
        </p:nvSpPr>
        <p:spPr/>
        <p:txBody>
          <a:bodyPr/>
          <a:lstStyle/>
          <a:p>
            <a:fld id="{B6F15528-21DE-4FAA-801E-634DDDAF4B2B}" type="slidenum">
              <a:rPr lang="en-US" smtClean="0"/>
              <a:t>6</a:t>
            </a:fld>
            <a:endParaRPr lang="en-US"/>
          </a:p>
        </p:txBody>
      </p:sp>
      <p:sp>
        <p:nvSpPr>
          <p:cNvPr id="4" name="object 5">
            <a:extLst>
              <a:ext uri="{FF2B5EF4-FFF2-40B4-BE49-F238E27FC236}">
                <a16:creationId xmlns:a16="http://schemas.microsoft.com/office/drawing/2014/main" id="{B1F78348-CCBE-8271-8F15-5FC0E643F5A4}"/>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7316" y="533400"/>
            <a:ext cx="10650284" cy="997068"/>
          </a:xfrm>
          <a:prstGeom prst="rect">
            <a:avLst/>
          </a:prstGeom>
        </p:spPr>
        <p:txBody>
          <a:bodyPr vert="horz" wrap="square" lIns="0" tIns="12065" rIns="0" bIns="0" rtlCol="0">
            <a:spAutoFit/>
          </a:bodyPr>
          <a:lstStyle/>
          <a:p>
            <a:pPr marL="12700">
              <a:lnSpc>
                <a:spcPct val="100000"/>
              </a:lnSpc>
              <a:spcBef>
                <a:spcPts val="95"/>
              </a:spcBef>
            </a:pPr>
            <a:r>
              <a:rPr kumimoji="0" lang="en-US" sz="32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a:t>
            </a:r>
            <a:endParaRPr sz="3200" spc="-10" dirty="0">
              <a:solidFill>
                <a:srgbClr val="8A181B"/>
              </a:solidFill>
              <a:latin typeface="+mj-lt"/>
            </a:endParaRPr>
          </a:p>
        </p:txBody>
      </p:sp>
      <p:sp>
        <p:nvSpPr>
          <p:cNvPr id="5" name="TextBox 4">
            <a:extLst>
              <a:ext uri="{FF2B5EF4-FFF2-40B4-BE49-F238E27FC236}">
                <a16:creationId xmlns:a16="http://schemas.microsoft.com/office/drawing/2014/main" id="{B1A70C4E-E97C-30C4-5614-3E86D9DCDE9C}"/>
              </a:ext>
            </a:extLst>
          </p:cNvPr>
          <p:cNvSpPr txBox="1"/>
          <p:nvPr/>
        </p:nvSpPr>
        <p:spPr>
          <a:xfrm>
            <a:off x="627316" y="2151150"/>
            <a:ext cx="10009454" cy="2555700"/>
          </a:xfrm>
          <a:prstGeom prst="rect">
            <a:avLst/>
          </a:prstGeom>
          <a:noFill/>
        </p:spPr>
        <p:txBody>
          <a:bodyPr wrap="square">
            <a:spAutoFit/>
          </a:bodyPr>
          <a:lstStyle/>
          <a:p>
            <a:pPr marL="0" marR="0">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6. The Rule of Three -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Tell them, tell them again, tell them what you told them</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Don't have everyone saying exactly the same thing, though. If you're organizing a group, give them talking points/issues to cover, not a set speech. This is especially important when submitting letters - petitions or form letters are almost worthless. Tell how it matters to you for your own personal reasons. Three people on the same topic makes it A Real Problem. Thirty testifiers on the same topic makes it A Big Problem. A hundred speakers almost always send the project back to the drawing board. But a hundred signatures on a form is just a sheet of paper with many names - the decision-maker doesn't know what they were told before signing.</a:t>
            </a:r>
          </a:p>
        </p:txBody>
      </p:sp>
      <p:sp>
        <p:nvSpPr>
          <p:cNvPr id="2" name="Footer Placeholder 1">
            <a:extLst>
              <a:ext uri="{FF2B5EF4-FFF2-40B4-BE49-F238E27FC236}">
                <a16:creationId xmlns:a16="http://schemas.microsoft.com/office/drawing/2014/main" id="{42E23838-6E19-6D23-8922-892819C5B44C}"/>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DBDFFC8B-19B7-9345-0C49-3094AC592FFC}"/>
              </a:ext>
            </a:extLst>
          </p:cNvPr>
          <p:cNvSpPr>
            <a:spLocks noGrp="1"/>
          </p:cNvSpPr>
          <p:nvPr>
            <p:ph type="sldNum" sz="quarter" idx="7"/>
          </p:nvPr>
        </p:nvSpPr>
        <p:spPr/>
        <p:txBody>
          <a:bodyPr/>
          <a:lstStyle/>
          <a:p>
            <a:fld id="{B6F15528-21DE-4FAA-801E-634DDDAF4B2B}" type="slidenum">
              <a:rPr lang="en-US" smtClean="0"/>
              <a:t>7</a:t>
            </a:fld>
            <a:endParaRPr lang="en-US"/>
          </a:p>
        </p:txBody>
      </p:sp>
      <p:sp>
        <p:nvSpPr>
          <p:cNvPr id="4" name="object 5">
            <a:extLst>
              <a:ext uri="{FF2B5EF4-FFF2-40B4-BE49-F238E27FC236}">
                <a16:creationId xmlns:a16="http://schemas.microsoft.com/office/drawing/2014/main" id="{693A4386-28DC-90B3-B33D-D4F90A8B4A59}"/>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extLst>
      <p:ext uri="{BB962C8B-B14F-4D97-AF65-F5344CB8AC3E}">
        <p14:creationId xmlns:p14="http://schemas.microsoft.com/office/powerpoint/2010/main" val="235643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7316" y="533400"/>
            <a:ext cx="10650284" cy="997068"/>
          </a:xfrm>
          <a:prstGeom prst="rect">
            <a:avLst/>
          </a:prstGeom>
        </p:spPr>
        <p:txBody>
          <a:bodyPr vert="horz" wrap="square" lIns="0" tIns="12065" rIns="0" bIns="0" rtlCol="0">
            <a:spAutoFit/>
          </a:bodyPr>
          <a:lstStyle/>
          <a:p>
            <a:pPr marL="12700">
              <a:lnSpc>
                <a:spcPct val="100000"/>
              </a:lnSpc>
              <a:spcBef>
                <a:spcPts val="95"/>
              </a:spcBef>
            </a:pPr>
            <a:r>
              <a:rPr kumimoji="0" lang="en-US" sz="32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a:t>
            </a:r>
            <a:endParaRPr sz="3200" spc="-10" dirty="0">
              <a:solidFill>
                <a:srgbClr val="8A181B"/>
              </a:solidFill>
              <a:latin typeface="+mj-lt"/>
            </a:endParaRPr>
          </a:p>
        </p:txBody>
      </p:sp>
      <p:sp>
        <p:nvSpPr>
          <p:cNvPr id="5" name="TextBox 4">
            <a:extLst>
              <a:ext uri="{FF2B5EF4-FFF2-40B4-BE49-F238E27FC236}">
                <a16:creationId xmlns:a16="http://schemas.microsoft.com/office/drawing/2014/main" id="{B1A70C4E-E97C-30C4-5614-3E86D9DCDE9C}"/>
              </a:ext>
            </a:extLst>
          </p:cNvPr>
          <p:cNvSpPr txBox="1"/>
          <p:nvPr/>
        </p:nvSpPr>
        <p:spPr>
          <a:xfrm>
            <a:off x="618572" y="1989044"/>
            <a:ext cx="10009454" cy="3957750"/>
          </a:xfrm>
          <a:prstGeom prst="rect">
            <a:avLst/>
          </a:prstGeom>
          <a:noFill/>
        </p:spPr>
        <p:txBody>
          <a:bodyPr wrap="square">
            <a:sp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7. Organize diverse participation with more than a single constituency. </a:t>
            </a:r>
            <a:endPar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8. Use Meeting Mechanics to your advantage. </a:t>
            </a:r>
            <a:endPar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9. Use Personal Contacts to your advantage. </a:t>
            </a:r>
            <a:endPar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1"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10. Be gracious in victory and defeat - use to prepare for Next Time.</a:t>
            </a:r>
          </a:p>
          <a:p>
            <a:pPr marL="0" marR="0" lvl="0" indent="0" defTabSz="914400" eaLnBrk="1" fontAlgn="auto" latinLnBrk="0" hangingPunct="1">
              <a:lnSpc>
                <a:spcPct val="107000"/>
              </a:lnSpc>
              <a:spcBef>
                <a:spcPts val="0"/>
              </a:spcBef>
              <a:spcAft>
                <a:spcPts val="800"/>
              </a:spcAft>
              <a:buClrTx/>
              <a:buSzTx/>
              <a:buFontTx/>
              <a:buNone/>
              <a:tabLst/>
              <a:defRPr/>
            </a:pPr>
            <a:endParaRPr lang="en-US" b="1" kern="100" dirty="0">
              <a:latin typeface="Aptos" panose="020B0004020202020204" pitchFamily="34" charset="0"/>
              <a:ea typeface="Aptos" panose="020B000402020202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rPr>
              <a:t>The one thing I suggest asking testifiers to consider is not only what should not be cut, but things that could be done more cost-effectively and/or areas where fees could be increased without impact to underserved/underrepresented communities.  I don't recommend asking for suggestions on where to cut, as it's always easier to suggest cutting a program you personally don't use and don't know much about.</a:t>
            </a:r>
          </a:p>
          <a:p>
            <a:pPr marL="0" marR="0" lvl="0" indent="0" defTabSz="914400" eaLnBrk="1" fontAlgn="auto" latinLnBrk="0" hangingPunct="1">
              <a:lnSpc>
                <a:spcPct val="107000"/>
              </a:lnSpc>
              <a:spcBef>
                <a:spcPts val="0"/>
              </a:spcBef>
              <a:spcAft>
                <a:spcPts val="800"/>
              </a:spcAft>
              <a:buClrTx/>
              <a:buSzTx/>
              <a:buFontTx/>
              <a:buNone/>
              <a:tabLst/>
              <a:defRPr/>
            </a:pPr>
            <a:endParaRPr kumimoji="0" lang="en-US" sz="1800" b="0" i="0" u="none" strike="noStrike" kern="100" cap="none" spc="0" normalizeH="0" baseline="0" noProof="0" dirty="0">
              <a:ln>
                <a:noFill/>
              </a:ln>
              <a:solidFill>
                <a:sysClr val="windowText" lastClr="000000"/>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F19B57A8-2B32-A0D4-F4E2-6D175EA03580}"/>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48A15A56-3465-DE05-827A-3D8B88A097AA}"/>
              </a:ext>
            </a:extLst>
          </p:cNvPr>
          <p:cNvSpPr>
            <a:spLocks noGrp="1"/>
          </p:cNvSpPr>
          <p:nvPr>
            <p:ph type="sldNum" sz="quarter" idx="7"/>
          </p:nvPr>
        </p:nvSpPr>
        <p:spPr/>
        <p:txBody>
          <a:bodyPr/>
          <a:lstStyle/>
          <a:p>
            <a:fld id="{B6F15528-21DE-4FAA-801E-634DDDAF4B2B}" type="slidenum">
              <a:rPr lang="en-US" smtClean="0"/>
              <a:t>8</a:t>
            </a:fld>
            <a:endParaRPr lang="en-US"/>
          </a:p>
        </p:txBody>
      </p:sp>
      <p:sp>
        <p:nvSpPr>
          <p:cNvPr id="4" name="object 5">
            <a:extLst>
              <a:ext uri="{FF2B5EF4-FFF2-40B4-BE49-F238E27FC236}">
                <a16:creationId xmlns:a16="http://schemas.microsoft.com/office/drawing/2014/main" id="{FE930D44-11F8-5761-9610-FC2BD5AE3E88}"/>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extLst>
      <p:ext uri="{BB962C8B-B14F-4D97-AF65-F5344CB8AC3E}">
        <p14:creationId xmlns:p14="http://schemas.microsoft.com/office/powerpoint/2010/main" val="1244468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536258" y="533400"/>
            <a:ext cx="10969942" cy="841897"/>
          </a:xfrm>
          <a:prstGeom prst="rect">
            <a:avLst/>
          </a:prstGeom>
        </p:spPr>
        <p:txBody>
          <a:bodyPr vert="horz" wrap="square" lIns="0" tIns="59690" rIns="0" bIns="0" rtlCol="0">
            <a:spAutoFit/>
          </a:bodyPr>
          <a:lstStyle/>
          <a:p>
            <a:pPr marL="12700" marR="5080">
              <a:lnSpc>
                <a:spcPts val="3030"/>
              </a:lnSpc>
              <a:spcBef>
                <a:spcPts val="47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How to Make a Difference at a Planning Commission or City Council Hearing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sz="3200" spc="-10" dirty="0">
              <a:solidFill>
                <a:srgbClr val="CE1970"/>
              </a:solidFill>
              <a:latin typeface="+mj-lt"/>
            </a:endParaRPr>
          </a:p>
        </p:txBody>
      </p:sp>
      <p:sp>
        <p:nvSpPr>
          <p:cNvPr id="4" name="TextBox 3">
            <a:extLst>
              <a:ext uri="{FF2B5EF4-FFF2-40B4-BE49-F238E27FC236}">
                <a16:creationId xmlns:a16="http://schemas.microsoft.com/office/drawing/2014/main" id="{E136FD4D-C677-E998-6D06-A17D0D12A876}"/>
              </a:ext>
            </a:extLst>
          </p:cNvPr>
          <p:cNvSpPr txBox="1"/>
          <p:nvPr/>
        </p:nvSpPr>
        <p:spPr>
          <a:xfrm>
            <a:off x="536258" y="1143000"/>
            <a:ext cx="10515600" cy="5115311"/>
          </a:xfrm>
          <a:prstGeom prst="rect">
            <a:avLst/>
          </a:prstGeom>
          <a:noFill/>
        </p:spPr>
        <p:txBody>
          <a:bodyPr wrap="square">
            <a:spAutoFit/>
          </a:bodyPr>
          <a:lstStyle/>
          <a:p>
            <a:pPr marL="0" marR="0">
              <a:lnSpc>
                <a:spcPct val="107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Donna Cohen, a North Portland activist, provides trainings on giving testimony in her Civics for Adults classes at public libraries.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https://www.civicthinker.info/schedule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endParaRPr lang="en-US" kern="10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When giving testimony, the single most important thing is to TIME your testimony for the allotted time. That is usually 3 minutes but when there are a lot of people testifying, it’s often cut down to two minutes. That means, literally, writing it out and using a stopwatch to make sure you can deliver it in the timeframe.</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Be civil and state your name. Some folks like to specifically address Council President and, then Councilors, overall, but I don’t think that’s necessary. At state legislature, it seems to be more of a practice [e.g. “Chair so-and-so, Committee members…blah, blah” ] </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6DDFA367-3278-9016-E8D1-E8F4D82DD157}"/>
              </a:ext>
            </a:extLst>
          </p:cNvPr>
          <p:cNvSpPr>
            <a:spLocks noGrp="1"/>
          </p:cNvSpPr>
          <p:nvPr>
            <p:ph type="ftr" sz="quarter" idx="5"/>
          </p:nvPr>
        </p:nvSpPr>
        <p:spPr/>
        <p:txBody>
          <a:bodyPr/>
          <a:lstStyle/>
          <a:p>
            <a:endParaRPr lang="en-US"/>
          </a:p>
        </p:txBody>
      </p:sp>
      <p:sp>
        <p:nvSpPr>
          <p:cNvPr id="3" name="Slide Number Placeholder 2">
            <a:extLst>
              <a:ext uri="{FF2B5EF4-FFF2-40B4-BE49-F238E27FC236}">
                <a16:creationId xmlns:a16="http://schemas.microsoft.com/office/drawing/2014/main" id="{FE6EBA25-3780-C195-389D-2B7F110B2F4B}"/>
              </a:ext>
            </a:extLst>
          </p:cNvPr>
          <p:cNvSpPr>
            <a:spLocks noGrp="1"/>
          </p:cNvSpPr>
          <p:nvPr>
            <p:ph type="sldNum" sz="quarter" idx="7"/>
          </p:nvPr>
        </p:nvSpPr>
        <p:spPr/>
        <p:txBody>
          <a:bodyPr/>
          <a:lstStyle/>
          <a:p>
            <a:fld id="{B6F15528-21DE-4FAA-801E-634DDDAF4B2B}" type="slidenum">
              <a:rPr lang="en-US" smtClean="0"/>
              <a:t>9</a:t>
            </a:fld>
            <a:endParaRPr lang="en-US"/>
          </a:p>
        </p:txBody>
      </p:sp>
      <p:sp>
        <p:nvSpPr>
          <p:cNvPr id="5" name="object 5">
            <a:extLst>
              <a:ext uri="{FF2B5EF4-FFF2-40B4-BE49-F238E27FC236}">
                <a16:creationId xmlns:a16="http://schemas.microsoft.com/office/drawing/2014/main" id="{B1AB4E66-6DC6-7078-8F07-25C160694A3C}"/>
              </a:ext>
            </a:extLst>
          </p:cNvPr>
          <p:cNvSpPr/>
          <p:nvPr/>
        </p:nvSpPr>
        <p:spPr>
          <a:xfrm>
            <a:off x="0" y="6405245"/>
            <a:ext cx="11049000" cy="452755"/>
          </a:xfrm>
          <a:custGeom>
            <a:avLst/>
            <a:gdLst/>
            <a:ahLst/>
            <a:cxnLst/>
            <a:rect l="l" t="t" r="r" b="b"/>
            <a:pathLst>
              <a:path w="12192000" h="452754">
                <a:moveTo>
                  <a:pt x="12192000" y="0"/>
                </a:moveTo>
                <a:lnTo>
                  <a:pt x="0" y="0"/>
                </a:lnTo>
                <a:lnTo>
                  <a:pt x="0" y="452627"/>
                </a:lnTo>
                <a:lnTo>
                  <a:pt x="12192000" y="452627"/>
                </a:lnTo>
                <a:lnTo>
                  <a:pt x="12192000" y="0"/>
                </a:lnTo>
                <a:close/>
              </a:path>
            </a:pathLst>
          </a:custGeom>
          <a:solidFill>
            <a:srgbClr val="139398"/>
          </a:solidFill>
          <a:ln>
            <a:solidFill>
              <a:srgbClr val="139398"/>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636d7808-73c9-41a7-97aa-8c4733642141}" enabled="0" method="" siteId="{636d7808-73c9-41a7-97aa-8c4733642141}" removed="1"/>
</clbl:labelList>
</file>

<file path=docProps/app.xml><?xml version="1.0" encoding="utf-8"?>
<Properties xmlns="http://schemas.openxmlformats.org/officeDocument/2006/extended-properties" xmlns:vt="http://schemas.openxmlformats.org/officeDocument/2006/docPropsVTypes">
  <Template/>
  <TotalTime>301</TotalTime>
  <Words>1559</Words>
  <Application>Microsoft Office PowerPoint</Application>
  <PresentationFormat>Widescreen</PresentationFormat>
  <Paragraphs>88</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Calibri</vt:lpstr>
      <vt:lpstr>Mark-Book-Italic Book</vt:lpstr>
      <vt:lpstr>Mark-Medium</vt:lpstr>
      <vt:lpstr>Symbol</vt:lpstr>
      <vt:lpstr>Verdana</vt:lpstr>
      <vt:lpstr>Office Theme</vt:lpstr>
      <vt:lpstr>PowerPoint Presentation</vt:lpstr>
      <vt:lpstr>How to provide public testimony: Instructions and Tips from City of Portland Housing Bureau </vt:lpstr>
      <vt:lpstr>How to provide public testimony: Instructions and Tips from City of Portland Housing Bureau</vt:lpstr>
      <vt:lpstr>How to provide public testimony: Instructions and Tips from City of Portland Housing Bureau</vt:lpstr>
      <vt:lpstr>How to Make a Difference at a Planning Commission or City Council Hearing  by Amanda Fritz, Portland Planning Commission member 1996 – 2003 https://districtfourcoalition.org/tips-tricks-for-city-council-testimony/ (refer to link for more detail)   </vt:lpstr>
      <vt:lpstr>How to Make a Difference at a Planning Commission or City Council Hearing</vt:lpstr>
      <vt:lpstr>How to Make a Difference at a Planning Commission or City Council Hearing</vt:lpstr>
      <vt:lpstr>How to Make a Difference at a Planning Commission or City Council Hearing</vt:lpstr>
      <vt:lpstr> How to Make a Difference at a Planning Commission or City Council Hearing  </vt:lpstr>
      <vt:lpstr> How to Make a Difference at a Planning Commission or City Council Hearing  </vt:lpstr>
      <vt:lpstr>Effective Public Testimony How to Structure Your Testimony to Make Your Voice Heard</vt:lpstr>
      <vt:lpstr>How to Engage with City Council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Wick</dc:creator>
  <cp:lastModifiedBy>Kelley, Mary</cp:lastModifiedBy>
  <cp:revision>3</cp:revision>
  <dcterms:created xsi:type="dcterms:W3CDTF">2024-08-23T17:49:35Z</dcterms:created>
  <dcterms:modified xsi:type="dcterms:W3CDTF">2025-03-24T21:24:40Z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2023-08-30T00:00:00Z</vt:filetime>
  </property>
  <property fmtid="{D5CDD505-2E9C-101B-9397-08002B2CF9AE}" pid="3" name="Creator">
    <vt:lpwstr>Acrobat PDFMaker 23 for PowerPoint</vt:lpwstr>
  </property>
  <property fmtid="{D5CDD505-2E9C-101B-9397-08002B2CF9AE}" pid="4" name="LastSaved">
    <vt:filetime>2024-08-23T00:00:00Z</vt:filetime>
  </property>
  <property fmtid="{D5CDD505-2E9C-101B-9397-08002B2CF9AE}" pid="5" name="Producer">
    <vt:lpwstr>Adobe PDF Library 23.3.60</vt:lpwstr>
  </property>
</Properties>
</file>