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1368D8-D834-4E4B-8A38-B148E24A3520}" type="doc">
      <dgm:prSet loTypeId="urn:microsoft.com/office/officeart/2005/8/layout/cycle1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92A119E-3C30-4B97-B3B2-AD582D4C8658}">
      <dgm:prSet phldrT="[Text]" custT="1"/>
      <dgm:spPr/>
      <dgm:t>
        <a:bodyPr/>
        <a:lstStyle/>
        <a:p>
          <a:r>
            <a:rPr lang="en-US" sz="1500" dirty="0"/>
            <a:t>July</a:t>
          </a:r>
        </a:p>
      </dgm:t>
    </dgm:pt>
    <dgm:pt modelId="{9A144EF1-66C1-4BDF-8F35-34EE3B0F8FB2}" type="parTrans" cxnId="{CC69B9AA-8778-4B02-8293-D0A2AD219911}">
      <dgm:prSet/>
      <dgm:spPr/>
      <dgm:t>
        <a:bodyPr/>
        <a:lstStyle/>
        <a:p>
          <a:endParaRPr lang="en-US"/>
        </a:p>
      </dgm:t>
    </dgm:pt>
    <dgm:pt modelId="{C375DB60-726C-4C7C-8544-682D05631213}" type="sibTrans" cxnId="{CC69B9AA-8778-4B02-8293-D0A2AD219911}">
      <dgm:prSet/>
      <dgm:spPr/>
      <dgm:t>
        <a:bodyPr/>
        <a:lstStyle/>
        <a:p>
          <a:endParaRPr lang="en-US"/>
        </a:p>
      </dgm:t>
    </dgm:pt>
    <dgm:pt modelId="{18085F74-C02E-4CB1-ADD8-624DE6F83910}">
      <dgm:prSet phldrT="[Text]" custT="1"/>
      <dgm:spPr/>
      <dgm:t>
        <a:bodyPr/>
        <a:lstStyle/>
        <a:p>
          <a:r>
            <a:rPr lang="en-US" sz="1500" dirty="0"/>
            <a:t>August</a:t>
          </a:r>
        </a:p>
      </dgm:t>
    </dgm:pt>
    <dgm:pt modelId="{4453478E-63D2-45B2-B286-05F3030B0A7F}" type="parTrans" cxnId="{4474A404-EDB2-4213-B765-88D345A099FA}">
      <dgm:prSet/>
      <dgm:spPr/>
      <dgm:t>
        <a:bodyPr/>
        <a:lstStyle/>
        <a:p>
          <a:endParaRPr lang="en-US"/>
        </a:p>
      </dgm:t>
    </dgm:pt>
    <dgm:pt modelId="{A38741C5-BA1D-4012-9E8B-09D0ACB62C2E}" type="sibTrans" cxnId="{4474A404-EDB2-4213-B765-88D345A099FA}">
      <dgm:prSet/>
      <dgm:spPr/>
      <dgm:t>
        <a:bodyPr/>
        <a:lstStyle/>
        <a:p>
          <a:endParaRPr lang="en-US"/>
        </a:p>
      </dgm:t>
    </dgm:pt>
    <dgm:pt modelId="{52AB0633-40B3-4B03-B3C2-A6AA70C09765}">
      <dgm:prSet phldrT="[Text]" custT="1"/>
      <dgm:spPr/>
      <dgm:t>
        <a:bodyPr/>
        <a:lstStyle/>
        <a:p>
          <a:r>
            <a:rPr lang="en-US" sz="1500" dirty="0"/>
            <a:t>September</a:t>
          </a:r>
        </a:p>
      </dgm:t>
    </dgm:pt>
    <dgm:pt modelId="{A6DDF85D-A6E3-47A4-91F9-D4C99C979D6D}" type="parTrans" cxnId="{1D705C18-7990-4C80-A4FA-F37F644D2F18}">
      <dgm:prSet/>
      <dgm:spPr/>
      <dgm:t>
        <a:bodyPr/>
        <a:lstStyle/>
        <a:p>
          <a:endParaRPr lang="en-US"/>
        </a:p>
      </dgm:t>
    </dgm:pt>
    <dgm:pt modelId="{1C9A1886-4B62-4DD0-97A6-927FEF3777FB}" type="sibTrans" cxnId="{1D705C18-7990-4C80-A4FA-F37F644D2F18}">
      <dgm:prSet/>
      <dgm:spPr/>
      <dgm:t>
        <a:bodyPr/>
        <a:lstStyle/>
        <a:p>
          <a:endParaRPr lang="en-US"/>
        </a:p>
      </dgm:t>
    </dgm:pt>
    <dgm:pt modelId="{5F752693-9738-4AC9-87CF-47005E40908B}">
      <dgm:prSet phldrT="[Text]" custT="1"/>
      <dgm:spPr/>
      <dgm:t>
        <a:bodyPr/>
        <a:lstStyle/>
        <a:p>
          <a:r>
            <a:rPr lang="en-US" sz="1500" dirty="0"/>
            <a:t>October</a:t>
          </a:r>
        </a:p>
      </dgm:t>
    </dgm:pt>
    <dgm:pt modelId="{40466ECB-1D3B-4321-8A2E-AF865E9A2F2F}" type="parTrans" cxnId="{6C84FADD-F55C-483C-9E51-F92AFA21EC70}">
      <dgm:prSet/>
      <dgm:spPr/>
      <dgm:t>
        <a:bodyPr/>
        <a:lstStyle/>
        <a:p>
          <a:endParaRPr lang="en-US"/>
        </a:p>
      </dgm:t>
    </dgm:pt>
    <dgm:pt modelId="{2650FE56-4BAD-431D-B89A-F7329E8AB613}" type="sibTrans" cxnId="{6C84FADD-F55C-483C-9E51-F92AFA21EC70}">
      <dgm:prSet/>
      <dgm:spPr/>
      <dgm:t>
        <a:bodyPr/>
        <a:lstStyle/>
        <a:p>
          <a:endParaRPr lang="en-US"/>
        </a:p>
      </dgm:t>
    </dgm:pt>
    <dgm:pt modelId="{141E925C-C778-476C-B56C-CBCDE4D2601A}">
      <dgm:prSet phldrT="[Text]" custT="1"/>
      <dgm:spPr/>
      <dgm:t>
        <a:bodyPr/>
        <a:lstStyle/>
        <a:p>
          <a:r>
            <a:rPr lang="en-US" sz="1500" dirty="0"/>
            <a:t>November</a:t>
          </a:r>
        </a:p>
      </dgm:t>
    </dgm:pt>
    <dgm:pt modelId="{5E09F75A-22E8-47B0-9EAC-3BD6C2FF6469}" type="parTrans" cxnId="{1409A3FA-8C37-4940-BBA8-3A7710BF01B3}">
      <dgm:prSet/>
      <dgm:spPr/>
      <dgm:t>
        <a:bodyPr/>
        <a:lstStyle/>
        <a:p>
          <a:endParaRPr lang="en-US"/>
        </a:p>
      </dgm:t>
    </dgm:pt>
    <dgm:pt modelId="{1259EC53-CF8E-48F2-8246-311BDDE2FCBD}" type="sibTrans" cxnId="{1409A3FA-8C37-4940-BBA8-3A7710BF01B3}">
      <dgm:prSet/>
      <dgm:spPr>
        <a:noFill/>
      </dgm:spPr>
      <dgm:t>
        <a:bodyPr/>
        <a:lstStyle/>
        <a:p>
          <a:endParaRPr lang="en-US"/>
        </a:p>
      </dgm:t>
    </dgm:pt>
    <dgm:pt modelId="{1A208CC9-CD0A-4CFB-87BD-EB25E4880D1F}">
      <dgm:prSet phldrT="[Text]" custT="1"/>
      <dgm:spPr/>
      <dgm:t>
        <a:bodyPr/>
        <a:lstStyle/>
        <a:p>
          <a:r>
            <a:rPr lang="en-US" sz="1500" dirty="0"/>
            <a:t>December</a:t>
          </a:r>
        </a:p>
      </dgm:t>
    </dgm:pt>
    <dgm:pt modelId="{CCA105E4-7F4D-4E8F-B36F-C22F9FBF750A}" type="parTrans" cxnId="{4C14F4E4-B8F5-425E-979F-E4A14758EFA7}">
      <dgm:prSet/>
      <dgm:spPr/>
      <dgm:t>
        <a:bodyPr/>
        <a:lstStyle/>
        <a:p>
          <a:endParaRPr lang="en-US"/>
        </a:p>
      </dgm:t>
    </dgm:pt>
    <dgm:pt modelId="{66D6C4DF-F2F3-4031-9FFF-FCD72258B3AE}" type="sibTrans" cxnId="{4C14F4E4-B8F5-425E-979F-E4A14758EFA7}">
      <dgm:prSet/>
      <dgm:spPr/>
      <dgm:t>
        <a:bodyPr/>
        <a:lstStyle/>
        <a:p>
          <a:endParaRPr lang="en-US"/>
        </a:p>
      </dgm:t>
    </dgm:pt>
    <dgm:pt modelId="{357CA637-96E6-4A7F-9954-D563F22FFE89}">
      <dgm:prSet phldrT="[Text]" custT="1"/>
      <dgm:spPr/>
      <dgm:t>
        <a:bodyPr/>
        <a:lstStyle/>
        <a:p>
          <a:r>
            <a:rPr lang="en-US" sz="1500" dirty="0"/>
            <a:t>January</a:t>
          </a:r>
        </a:p>
      </dgm:t>
    </dgm:pt>
    <dgm:pt modelId="{6E3B6337-C2AF-4FE4-97C9-2E737B619AB0}" type="parTrans" cxnId="{593681B8-B09B-44A3-A84E-A0B91ACB338D}">
      <dgm:prSet/>
      <dgm:spPr/>
      <dgm:t>
        <a:bodyPr/>
        <a:lstStyle/>
        <a:p>
          <a:endParaRPr lang="en-US"/>
        </a:p>
      </dgm:t>
    </dgm:pt>
    <dgm:pt modelId="{69086FC1-3EE7-4934-A708-14055A940122}" type="sibTrans" cxnId="{593681B8-B09B-44A3-A84E-A0B91ACB338D}">
      <dgm:prSet/>
      <dgm:spPr/>
      <dgm:t>
        <a:bodyPr/>
        <a:lstStyle/>
        <a:p>
          <a:endParaRPr lang="en-US"/>
        </a:p>
      </dgm:t>
    </dgm:pt>
    <dgm:pt modelId="{EB3709C2-95AF-4231-997F-43E6F6551C87}">
      <dgm:prSet phldrT="[Text]" custT="1"/>
      <dgm:spPr/>
      <dgm:t>
        <a:bodyPr/>
        <a:lstStyle/>
        <a:p>
          <a:r>
            <a:rPr lang="en-US" sz="1500" dirty="0"/>
            <a:t>February</a:t>
          </a:r>
        </a:p>
      </dgm:t>
    </dgm:pt>
    <dgm:pt modelId="{E87DD0B4-4B21-447A-A452-B19222BFACB0}" type="parTrans" cxnId="{082AFE01-90A4-4DF8-8149-1D484B669DF9}">
      <dgm:prSet/>
      <dgm:spPr/>
      <dgm:t>
        <a:bodyPr/>
        <a:lstStyle/>
        <a:p>
          <a:endParaRPr lang="en-US"/>
        </a:p>
      </dgm:t>
    </dgm:pt>
    <dgm:pt modelId="{1E45DCE8-C2DE-4521-B694-6EAF133546C3}" type="sibTrans" cxnId="{082AFE01-90A4-4DF8-8149-1D484B669DF9}">
      <dgm:prSet/>
      <dgm:spPr/>
      <dgm:t>
        <a:bodyPr/>
        <a:lstStyle/>
        <a:p>
          <a:endParaRPr lang="en-US"/>
        </a:p>
      </dgm:t>
    </dgm:pt>
    <dgm:pt modelId="{039F0808-06D5-416A-9EE7-197E81095E1F}">
      <dgm:prSet phldrT="[Text]" custT="1"/>
      <dgm:spPr/>
      <dgm:t>
        <a:bodyPr/>
        <a:lstStyle/>
        <a:p>
          <a:r>
            <a:rPr lang="en-US" sz="1500" dirty="0"/>
            <a:t>March</a:t>
          </a:r>
        </a:p>
      </dgm:t>
    </dgm:pt>
    <dgm:pt modelId="{8F83122C-23DC-4ED5-A0AE-ABF1DC24B9CB}" type="parTrans" cxnId="{184ECDD9-CF46-47DF-A7EF-30AC30DBFFBE}">
      <dgm:prSet/>
      <dgm:spPr/>
      <dgm:t>
        <a:bodyPr/>
        <a:lstStyle/>
        <a:p>
          <a:endParaRPr lang="en-US"/>
        </a:p>
      </dgm:t>
    </dgm:pt>
    <dgm:pt modelId="{61ABEE31-5BB1-450E-87C7-D09985E79C82}" type="sibTrans" cxnId="{184ECDD9-CF46-47DF-A7EF-30AC30DBFFBE}">
      <dgm:prSet/>
      <dgm:spPr/>
      <dgm:t>
        <a:bodyPr/>
        <a:lstStyle/>
        <a:p>
          <a:endParaRPr lang="en-US"/>
        </a:p>
      </dgm:t>
    </dgm:pt>
    <dgm:pt modelId="{0DE5BCDC-686E-47D7-8BE6-D55D69EAA2B3}">
      <dgm:prSet phldrT="[Text]" custT="1"/>
      <dgm:spPr/>
      <dgm:t>
        <a:bodyPr/>
        <a:lstStyle/>
        <a:p>
          <a:r>
            <a:rPr lang="en-US" sz="1500" dirty="0"/>
            <a:t>April</a:t>
          </a:r>
        </a:p>
      </dgm:t>
    </dgm:pt>
    <dgm:pt modelId="{C95E76DA-4B43-4A6E-947B-854F97028E2A}" type="parTrans" cxnId="{0C46403C-1BAA-4BDB-B535-02BE9FE56776}">
      <dgm:prSet/>
      <dgm:spPr/>
      <dgm:t>
        <a:bodyPr/>
        <a:lstStyle/>
        <a:p>
          <a:endParaRPr lang="en-US"/>
        </a:p>
      </dgm:t>
    </dgm:pt>
    <dgm:pt modelId="{32BCA5B9-63F1-4DE5-AA27-5139DECF27DD}" type="sibTrans" cxnId="{0C46403C-1BAA-4BDB-B535-02BE9FE56776}">
      <dgm:prSet/>
      <dgm:spPr/>
      <dgm:t>
        <a:bodyPr/>
        <a:lstStyle/>
        <a:p>
          <a:endParaRPr lang="en-US"/>
        </a:p>
      </dgm:t>
    </dgm:pt>
    <dgm:pt modelId="{8582BD05-CB21-4CD3-B914-D7E7FF085BB2}">
      <dgm:prSet phldrT="[Text]" custT="1"/>
      <dgm:spPr/>
      <dgm:t>
        <a:bodyPr/>
        <a:lstStyle/>
        <a:p>
          <a:r>
            <a:rPr lang="en-US" sz="1500" dirty="0"/>
            <a:t>May</a:t>
          </a:r>
        </a:p>
      </dgm:t>
    </dgm:pt>
    <dgm:pt modelId="{66FEACBB-1552-44A3-A562-4101AAFFC0F0}" type="parTrans" cxnId="{E256ED03-991B-4ADF-87DA-48AAA2EDB9B5}">
      <dgm:prSet/>
      <dgm:spPr/>
      <dgm:t>
        <a:bodyPr/>
        <a:lstStyle/>
        <a:p>
          <a:endParaRPr lang="en-US"/>
        </a:p>
      </dgm:t>
    </dgm:pt>
    <dgm:pt modelId="{8F7B77A1-94FC-4A29-A848-D85682B57A3F}" type="sibTrans" cxnId="{E256ED03-991B-4ADF-87DA-48AAA2EDB9B5}">
      <dgm:prSet/>
      <dgm:spPr/>
      <dgm:t>
        <a:bodyPr/>
        <a:lstStyle/>
        <a:p>
          <a:endParaRPr lang="en-US"/>
        </a:p>
      </dgm:t>
    </dgm:pt>
    <dgm:pt modelId="{52770474-2370-41AF-8BB8-46E396EA8C8F}">
      <dgm:prSet phldrT="[Text]" custT="1"/>
      <dgm:spPr/>
      <dgm:t>
        <a:bodyPr/>
        <a:lstStyle/>
        <a:p>
          <a:r>
            <a:rPr lang="en-US" sz="1500" dirty="0"/>
            <a:t>June</a:t>
          </a:r>
        </a:p>
      </dgm:t>
    </dgm:pt>
    <dgm:pt modelId="{ADEE285A-7D47-4931-BDA7-A5FD99066FBD}" type="parTrans" cxnId="{4DF7F9B0-3C5C-4323-BB13-0BBA178AF4EA}">
      <dgm:prSet/>
      <dgm:spPr/>
      <dgm:t>
        <a:bodyPr/>
        <a:lstStyle/>
        <a:p>
          <a:endParaRPr lang="en-US"/>
        </a:p>
      </dgm:t>
    </dgm:pt>
    <dgm:pt modelId="{251923E5-5D82-412C-A669-2B8110153BDB}" type="sibTrans" cxnId="{4DF7F9B0-3C5C-4323-BB13-0BBA178AF4EA}">
      <dgm:prSet/>
      <dgm:spPr/>
      <dgm:t>
        <a:bodyPr/>
        <a:lstStyle/>
        <a:p>
          <a:endParaRPr lang="en-US"/>
        </a:p>
      </dgm:t>
    </dgm:pt>
    <dgm:pt modelId="{0997AA1D-16FA-4035-BC6F-37F8BE986590}" type="pres">
      <dgm:prSet presAssocID="{531368D8-D834-4E4B-8A38-B148E24A3520}" presName="cycle" presStyleCnt="0">
        <dgm:presLayoutVars>
          <dgm:dir/>
          <dgm:resizeHandles val="exact"/>
        </dgm:presLayoutVars>
      </dgm:prSet>
      <dgm:spPr/>
    </dgm:pt>
    <dgm:pt modelId="{D67A51AB-78FA-4B57-B8F9-2415D426C380}" type="pres">
      <dgm:prSet presAssocID="{592A119E-3C30-4B97-B3B2-AD582D4C8658}" presName="dummy" presStyleCnt="0"/>
      <dgm:spPr/>
    </dgm:pt>
    <dgm:pt modelId="{5E819E14-5F14-465F-87B0-EC874FF1F0DC}" type="pres">
      <dgm:prSet presAssocID="{592A119E-3C30-4B97-B3B2-AD582D4C8658}" presName="node" presStyleLbl="revTx" presStyleIdx="0" presStyleCnt="12">
        <dgm:presLayoutVars>
          <dgm:bulletEnabled val="1"/>
        </dgm:presLayoutVars>
      </dgm:prSet>
      <dgm:spPr/>
    </dgm:pt>
    <dgm:pt modelId="{1BB09B31-07E2-4DA3-B72A-41CF5F4DB0EF}" type="pres">
      <dgm:prSet presAssocID="{C375DB60-726C-4C7C-8544-682D05631213}" presName="sibTrans" presStyleLbl="node1" presStyleIdx="0" presStyleCnt="12"/>
      <dgm:spPr/>
    </dgm:pt>
    <dgm:pt modelId="{A246EC9B-34E0-44A7-9CE1-07DD36914F4A}" type="pres">
      <dgm:prSet presAssocID="{18085F74-C02E-4CB1-ADD8-624DE6F83910}" presName="dummy" presStyleCnt="0"/>
      <dgm:spPr/>
    </dgm:pt>
    <dgm:pt modelId="{3C954C00-B444-4038-A960-67CBE80C6167}" type="pres">
      <dgm:prSet presAssocID="{18085F74-C02E-4CB1-ADD8-624DE6F83910}" presName="node" presStyleLbl="revTx" presStyleIdx="1" presStyleCnt="12">
        <dgm:presLayoutVars>
          <dgm:bulletEnabled val="1"/>
        </dgm:presLayoutVars>
      </dgm:prSet>
      <dgm:spPr/>
    </dgm:pt>
    <dgm:pt modelId="{DB004875-4538-4618-BA03-8693DE655E2C}" type="pres">
      <dgm:prSet presAssocID="{A38741C5-BA1D-4012-9E8B-09D0ACB62C2E}" presName="sibTrans" presStyleLbl="node1" presStyleIdx="1" presStyleCnt="12"/>
      <dgm:spPr/>
    </dgm:pt>
    <dgm:pt modelId="{50D16183-D1D0-408D-98C9-CB26DEE398BC}" type="pres">
      <dgm:prSet presAssocID="{52AB0633-40B3-4B03-B3C2-A6AA70C09765}" presName="dummy" presStyleCnt="0"/>
      <dgm:spPr/>
    </dgm:pt>
    <dgm:pt modelId="{0F93F4E8-AFC5-4670-912C-62C0E8E95CEC}" type="pres">
      <dgm:prSet presAssocID="{52AB0633-40B3-4B03-B3C2-A6AA70C09765}" presName="node" presStyleLbl="revTx" presStyleIdx="2" presStyleCnt="12" custScaleX="240257">
        <dgm:presLayoutVars>
          <dgm:bulletEnabled val="1"/>
        </dgm:presLayoutVars>
      </dgm:prSet>
      <dgm:spPr/>
    </dgm:pt>
    <dgm:pt modelId="{057CDECB-A9DE-42DF-AFD8-3F88399AE6BB}" type="pres">
      <dgm:prSet presAssocID="{1C9A1886-4B62-4DD0-97A6-927FEF3777FB}" presName="sibTrans" presStyleLbl="node1" presStyleIdx="2" presStyleCnt="12"/>
      <dgm:spPr/>
    </dgm:pt>
    <dgm:pt modelId="{87C948F6-1437-4736-BBE7-BA1A1F06E7A7}" type="pres">
      <dgm:prSet presAssocID="{5F752693-9738-4AC9-87CF-47005E40908B}" presName="dummy" presStyleCnt="0"/>
      <dgm:spPr/>
    </dgm:pt>
    <dgm:pt modelId="{A5B11784-CDCD-41D2-8CD1-531CF7303E78}" type="pres">
      <dgm:prSet presAssocID="{5F752693-9738-4AC9-87CF-47005E40908B}" presName="node" presStyleLbl="revTx" presStyleIdx="3" presStyleCnt="12" custScaleX="202266">
        <dgm:presLayoutVars>
          <dgm:bulletEnabled val="1"/>
        </dgm:presLayoutVars>
      </dgm:prSet>
      <dgm:spPr/>
    </dgm:pt>
    <dgm:pt modelId="{DB468D04-7294-482D-BC72-90EE18FB5474}" type="pres">
      <dgm:prSet presAssocID="{2650FE56-4BAD-431D-B89A-F7329E8AB613}" presName="sibTrans" presStyleLbl="node1" presStyleIdx="3" presStyleCnt="12"/>
      <dgm:spPr/>
    </dgm:pt>
    <dgm:pt modelId="{56638322-B9A2-4DD3-AD6F-1536F7C328DE}" type="pres">
      <dgm:prSet presAssocID="{141E925C-C778-476C-B56C-CBCDE4D2601A}" presName="dummy" presStyleCnt="0"/>
      <dgm:spPr/>
    </dgm:pt>
    <dgm:pt modelId="{7DAA8C0D-73E2-4FFF-8B62-4756D55252B4}" type="pres">
      <dgm:prSet presAssocID="{141E925C-C778-476C-B56C-CBCDE4D2601A}" presName="node" presStyleLbl="revTx" presStyleIdx="4" presStyleCnt="12" custScaleX="204507">
        <dgm:presLayoutVars>
          <dgm:bulletEnabled val="1"/>
        </dgm:presLayoutVars>
      </dgm:prSet>
      <dgm:spPr/>
    </dgm:pt>
    <dgm:pt modelId="{F2BDED4C-3694-4733-A8EB-649532A2622B}" type="pres">
      <dgm:prSet presAssocID="{1259EC53-CF8E-48F2-8246-311BDDE2FCBD}" presName="sibTrans" presStyleLbl="node1" presStyleIdx="4" presStyleCnt="12"/>
      <dgm:spPr/>
    </dgm:pt>
    <dgm:pt modelId="{F8E99211-E091-4CFC-A849-3B5F8BFF40A2}" type="pres">
      <dgm:prSet presAssocID="{1A208CC9-CD0A-4CFB-87BD-EB25E4880D1F}" presName="dummy" presStyleCnt="0"/>
      <dgm:spPr/>
    </dgm:pt>
    <dgm:pt modelId="{2D6967B8-A7C8-447D-AF80-23A818BE7E76}" type="pres">
      <dgm:prSet presAssocID="{1A208CC9-CD0A-4CFB-87BD-EB25E4880D1F}" presName="node" presStyleLbl="revTx" presStyleIdx="5" presStyleCnt="12" custScaleX="231638" custRadScaleRad="101408" custRadScaleInc="-67825">
        <dgm:presLayoutVars>
          <dgm:bulletEnabled val="1"/>
        </dgm:presLayoutVars>
      </dgm:prSet>
      <dgm:spPr/>
    </dgm:pt>
    <dgm:pt modelId="{F18F9288-1C9E-4734-A94F-388A38B0988B}" type="pres">
      <dgm:prSet presAssocID="{66D6C4DF-F2F3-4031-9FFF-FCD72258B3AE}" presName="sibTrans" presStyleLbl="node1" presStyleIdx="5" presStyleCnt="12"/>
      <dgm:spPr/>
    </dgm:pt>
    <dgm:pt modelId="{0696D9CA-BFFA-4056-B359-DC0FDFC5077C}" type="pres">
      <dgm:prSet presAssocID="{357CA637-96E6-4A7F-9954-D563F22FFE89}" presName="dummy" presStyleCnt="0"/>
      <dgm:spPr/>
    </dgm:pt>
    <dgm:pt modelId="{4E8B53F6-3B3C-4C6A-B424-44047C2F39DE}" type="pres">
      <dgm:prSet presAssocID="{357CA637-96E6-4A7F-9954-D563F22FFE89}" presName="node" presStyleLbl="revTx" presStyleIdx="6" presStyleCnt="12">
        <dgm:presLayoutVars>
          <dgm:bulletEnabled val="1"/>
        </dgm:presLayoutVars>
      </dgm:prSet>
      <dgm:spPr/>
    </dgm:pt>
    <dgm:pt modelId="{EEA7348B-F191-4892-972E-348C91E4101B}" type="pres">
      <dgm:prSet presAssocID="{69086FC1-3EE7-4934-A708-14055A940122}" presName="sibTrans" presStyleLbl="node1" presStyleIdx="6" presStyleCnt="12"/>
      <dgm:spPr/>
    </dgm:pt>
    <dgm:pt modelId="{3FD34E84-7B23-40B9-BF12-8D5FA0A9E71A}" type="pres">
      <dgm:prSet presAssocID="{EB3709C2-95AF-4231-997F-43E6F6551C87}" presName="dummy" presStyleCnt="0"/>
      <dgm:spPr/>
    </dgm:pt>
    <dgm:pt modelId="{7E4A650B-519D-400F-8229-1CB85244F7B0}" type="pres">
      <dgm:prSet presAssocID="{EB3709C2-95AF-4231-997F-43E6F6551C87}" presName="node" presStyleLbl="revTx" presStyleIdx="7" presStyleCnt="12" custScaleX="195569">
        <dgm:presLayoutVars>
          <dgm:bulletEnabled val="1"/>
        </dgm:presLayoutVars>
      </dgm:prSet>
      <dgm:spPr/>
    </dgm:pt>
    <dgm:pt modelId="{B67E0328-3CEA-46ED-BA03-7C9DBB57A4A7}" type="pres">
      <dgm:prSet presAssocID="{1E45DCE8-C2DE-4521-B694-6EAF133546C3}" presName="sibTrans" presStyleLbl="node1" presStyleIdx="7" presStyleCnt="12"/>
      <dgm:spPr/>
    </dgm:pt>
    <dgm:pt modelId="{98003FB1-A5DE-4F95-9B81-F5C52B14E0A0}" type="pres">
      <dgm:prSet presAssocID="{039F0808-06D5-416A-9EE7-197E81095E1F}" presName="dummy" presStyleCnt="0"/>
      <dgm:spPr/>
    </dgm:pt>
    <dgm:pt modelId="{4E1454B9-2F7E-4F79-AC2C-F23B7FD1AF56}" type="pres">
      <dgm:prSet presAssocID="{039F0808-06D5-416A-9EE7-197E81095E1F}" presName="node" presStyleLbl="revTx" presStyleIdx="8" presStyleCnt="12">
        <dgm:presLayoutVars>
          <dgm:bulletEnabled val="1"/>
        </dgm:presLayoutVars>
      </dgm:prSet>
      <dgm:spPr/>
    </dgm:pt>
    <dgm:pt modelId="{C9BA3522-797B-4E47-A878-6239CB5B9A62}" type="pres">
      <dgm:prSet presAssocID="{61ABEE31-5BB1-450E-87C7-D09985E79C82}" presName="sibTrans" presStyleLbl="node1" presStyleIdx="8" presStyleCnt="12"/>
      <dgm:spPr/>
    </dgm:pt>
    <dgm:pt modelId="{0D9BF204-89E7-473D-AADD-53F0E81265F7}" type="pres">
      <dgm:prSet presAssocID="{0DE5BCDC-686E-47D7-8BE6-D55D69EAA2B3}" presName="dummy" presStyleCnt="0"/>
      <dgm:spPr/>
    </dgm:pt>
    <dgm:pt modelId="{D946BF33-5DA3-4114-8DA0-B16F0E73B088}" type="pres">
      <dgm:prSet presAssocID="{0DE5BCDC-686E-47D7-8BE6-D55D69EAA2B3}" presName="node" presStyleLbl="revTx" presStyleIdx="9" presStyleCnt="12">
        <dgm:presLayoutVars>
          <dgm:bulletEnabled val="1"/>
        </dgm:presLayoutVars>
      </dgm:prSet>
      <dgm:spPr/>
    </dgm:pt>
    <dgm:pt modelId="{FB409F60-7A3E-4EE7-8DE6-63B506BBB2FD}" type="pres">
      <dgm:prSet presAssocID="{32BCA5B9-63F1-4DE5-AA27-5139DECF27DD}" presName="sibTrans" presStyleLbl="node1" presStyleIdx="9" presStyleCnt="12"/>
      <dgm:spPr/>
    </dgm:pt>
    <dgm:pt modelId="{0B703AE7-7A21-41FD-AA0D-5D80E1F2DC83}" type="pres">
      <dgm:prSet presAssocID="{8582BD05-CB21-4CD3-B914-D7E7FF085BB2}" presName="dummy" presStyleCnt="0"/>
      <dgm:spPr/>
    </dgm:pt>
    <dgm:pt modelId="{E17EC12F-B1A9-468C-94FA-F8035CCAD48C}" type="pres">
      <dgm:prSet presAssocID="{8582BD05-CB21-4CD3-B914-D7E7FF085BB2}" presName="node" presStyleLbl="revTx" presStyleIdx="10" presStyleCnt="12">
        <dgm:presLayoutVars>
          <dgm:bulletEnabled val="1"/>
        </dgm:presLayoutVars>
      </dgm:prSet>
      <dgm:spPr/>
    </dgm:pt>
    <dgm:pt modelId="{31ED007A-4DF8-47D8-B339-62582F75E645}" type="pres">
      <dgm:prSet presAssocID="{8F7B77A1-94FC-4A29-A848-D85682B57A3F}" presName="sibTrans" presStyleLbl="node1" presStyleIdx="10" presStyleCnt="12"/>
      <dgm:spPr/>
    </dgm:pt>
    <dgm:pt modelId="{3393E6C1-9B37-408B-9FC7-1FAEB07CA992}" type="pres">
      <dgm:prSet presAssocID="{52770474-2370-41AF-8BB8-46E396EA8C8F}" presName="dummy" presStyleCnt="0"/>
      <dgm:spPr/>
    </dgm:pt>
    <dgm:pt modelId="{E9FEB792-6665-4896-8AFA-4BB67D7D951B}" type="pres">
      <dgm:prSet presAssocID="{52770474-2370-41AF-8BB8-46E396EA8C8F}" presName="node" presStyleLbl="revTx" presStyleIdx="11" presStyleCnt="12">
        <dgm:presLayoutVars>
          <dgm:bulletEnabled val="1"/>
        </dgm:presLayoutVars>
      </dgm:prSet>
      <dgm:spPr/>
    </dgm:pt>
    <dgm:pt modelId="{1D9D0A53-8808-4244-BB0F-DD15052DA0DC}" type="pres">
      <dgm:prSet presAssocID="{251923E5-5D82-412C-A669-2B8110153BDB}" presName="sibTrans" presStyleLbl="node1" presStyleIdx="11" presStyleCnt="12"/>
      <dgm:spPr/>
    </dgm:pt>
  </dgm:ptLst>
  <dgm:cxnLst>
    <dgm:cxn modelId="{082AFE01-90A4-4DF8-8149-1D484B669DF9}" srcId="{531368D8-D834-4E4B-8A38-B148E24A3520}" destId="{EB3709C2-95AF-4231-997F-43E6F6551C87}" srcOrd="7" destOrd="0" parTransId="{E87DD0B4-4B21-447A-A452-B19222BFACB0}" sibTransId="{1E45DCE8-C2DE-4521-B694-6EAF133546C3}"/>
    <dgm:cxn modelId="{C73F7202-28AD-4F0A-A8FB-ABC4477FA1F6}" type="presOf" srcId="{8582BD05-CB21-4CD3-B914-D7E7FF085BB2}" destId="{E17EC12F-B1A9-468C-94FA-F8035CCAD48C}" srcOrd="0" destOrd="0" presId="urn:microsoft.com/office/officeart/2005/8/layout/cycle1"/>
    <dgm:cxn modelId="{E256ED03-991B-4ADF-87DA-48AAA2EDB9B5}" srcId="{531368D8-D834-4E4B-8A38-B148E24A3520}" destId="{8582BD05-CB21-4CD3-B914-D7E7FF085BB2}" srcOrd="10" destOrd="0" parTransId="{66FEACBB-1552-44A3-A562-4101AAFFC0F0}" sibTransId="{8F7B77A1-94FC-4A29-A848-D85682B57A3F}"/>
    <dgm:cxn modelId="{4474A404-EDB2-4213-B765-88D345A099FA}" srcId="{531368D8-D834-4E4B-8A38-B148E24A3520}" destId="{18085F74-C02E-4CB1-ADD8-624DE6F83910}" srcOrd="1" destOrd="0" parTransId="{4453478E-63D2-45B2-B286-05F3030B0A7F}" sibTransId="{A38741C5-BA1D-4012-9E8B-09D0ACB62C2E}"/>
    <dgm:cxn modelId="{108CA306-4C22-4DEC-9238-F23AC2FF1C7F}" type="presOf" srcId="{32BCA5B9-63F1-4DE5-AA27-5139DECF27DD}" destId="{FB409F60-7A3E-4EE7-8DE6-63B506BBB2FD}" srcOrd="0" destOrd="0" presId="urn:microsoft.com/office/officeart/2005/8/layout/cycle1"/>
    <dgm:cxn modelId="{62529A08-B57B-43BE-85B9-E8730FDEC93B}" type="presOf" srcId="{039F0808-06D5-416A-9EE7-197E81095E1F}" destId="{4E1454B9-2F7E-4F79-AC2C-F23B7FD1AF56}" srcOrd="0" destOrd="0" presId="urn:microsoft.com/office/officeart/2005/8/layout/cycle1"/>
    <dgm:cxn modelId="{235EC110-3A68-4A26-8209-502DD71F0785}" type="presOf" srcId="{1E45DCE8-C2DE-4521-B694-6EAF133546C3}" destId="{B67E0328-3CEA-46ED-BA03-7C9DBB57A4A7}" srcOrd="0" destOrd="0" presId="urn:microsoft.com/office/officeart/2005/8/layout/cycle1"/>
    <dgm:cxn modelId="{BBB93512-5300-44C2-A67A-092669863141}" type="presOf" srcId="{66D6C4DF-F2F3-4031-9FFF-FCD72258B3AE}" destId="{F18F9288-1C9E-4734-A94F-388A38B0988B}" srcOrd="0" destOrd="0" presId="urn:microsoft.com/office/officeart/2005/8/layout/cycle1"/>
    <dgm:cxn modelId="{2C1AE413-77F4-4E8B-AB5D-2C757C0193BF}" type="presOf" srcId="{69086FC1-3EE7-4934-A708-14055A940122}" destId="{EEA7348B-F191-4892-972E-348C91E4101B}" srcOrd="0" destOrd="0" presId="urn:microsoft.com/office/officeart/2005/8/layout/cycle1"/>
    <dgm:cxn modelId="{1D705C18-7990-4C80-A4FA-F37F644D2F18}" srcId="{531368D8-D834-4E4B-8A38-B148E24A3520}" destId="{52AB0633-40B3-4B03-B3C2-A6AA70C09765}" srcOrd="2" destOrd="0" parTransId="{A6DDF85D-A6E3-47A4-91F9-D4C99C979D6D}" sibTransId="{1C9A1886-4B62-4DD0-97A6-927FEF3777FB}"/>
    <dgm:cxn modelId="{B1AC9324-92EC-4973-BDEB-423B1F18F854}" type="presOf" srcId="{18085F74-C02E-4CB1-ADD8-624DE6F83910}" destId="{3C954C00-B444-4038-A960-67CBE80C6167}" srcOrd="0" destOrd="0" presId="urn:microsoft.com/office/officeart/2005/8/layout/cycle1"/>
    <dgm:cxn modelId="{EB50AA28-2548-43D0-8B8E-684EC3B2F5B2}" type="presOf" srcId="{1A208CC9-CD0A-4CFB-87BD-EB25E4880D1F}" destId="{2D6967B8-A7C8-447D-AF80-23A818BE7E76}" srcOrd="0" destOrd="0" presId="urn:microsoft.com/office/officeart/2005/8/layout/cycle1"/>
    <dgm:cxn modelId="{7C4BDD31-70FD-4B02-97C8-E49F9E471128}" type="presOf" srcId="{357CA637-96E6-4A7F-9954-D563F22FFE89}" destId="{4E8B53F6-3B3C-4C6A-B424-44047C2F39DE}" srcOrd="0" destOrd="0" presId="urn:microsoft.com/office/officeart/2005/8/layout/cycle1"/>
    <dgm:cxn modelId="{F033E936-D7CD-4AC4-A97A-16BF6DC0313D}" type="presOf" srcId="{C375DB60-726C-4C7C-8544-682D05631213}" destId="{1BB09B31-07E2-4DA3-B72A-41CF5F4DB0EF}" srcOrd="0" destOrd="0" presId="urn:microsoft.com/office/officeart/2005/8/layout/cycle1"/>
    <dgm:cxn modelId="{6CDE7B39-AE52-4E41-9438-2E56B0C2FFE7}" type="presOf" srcId="{61ABEE31-5BB1-450E-87C7-D09985E79C82}" destId="{C9BA3522-797B-4E47-A878-6239CB5B9A62}" srcOrd="0" destOrd="0" presId="urn:microsoft.com/office/officeart/2005/8/layout/cycle1"/>
    <dgm:cxn modelId="{518BCC3A-D411-43FC-AFCA-A17B2117F566}" type="presOf" srcId="{0DE5BCDC-686E-47D7-8BE6-D55D69EAA2B3}" destId="{D946BF33-5DA3-4114-8DA0-B16F0E73B088}" srcOrd="0" destOrd="0" presId="urn:microsoft.com/office/officeart/2005/8/layout/cycle1"/>
    <dgm:cxn modelId="{0C46403C-1BAA-4BDB-B535-02BE9FE56776}" srcId="{531368D8-D834-4E4B-8A38-B148E24A3520}" destId="{0DE5BCDC-686E-47D7-8BE6-D55D69EAA2B3}" srcOrd="9" destOrd="0" parTransId="{C95E76DA-4B43-4A6E-947B-854F97028E2A}" sibTransId="{32BCA5B9-63F1-4DE5-AA27-5139DECF27DD}"/>
    <dgm:cxn modelId="{3EDE4A3E-4544-4573-B86B-1B91C1781794}" type="presOf" srcId="{A38741C5-BA1D-4012-9E8B-09D0ACB62C2E}" destId="{DB004875-4538-4618-BA03-8693DE655E2C}" srcOrd="0" destOrd="0" presId="urn:microsoft.com/office/officeart/2005/8/layout/cycle1"/>
    <dgm:cxn modelId="{7B184070-BA46-4578-90B6-BCD08F71636B}" type="presOf" srcId="{2650FE56-4BAD-431D-B89A-F7329E8AB613}" destId="{DB468D04-7294-482D-BC72-90EE18FB5474}" srcOrd="0" destOrd="0" presId="urn:microsoft.com/office/officeart/2005/8/layout/cycle1"/>
    <dgm:cxn modelId="{07E8F07D-B5ED-4A70-A5D2-FEE2B7C54B09}" type="presOf" srcId="{141E925C-C778-476C-B56C-CBCDE4D2601A}" destId="{7DAA8C0D-73E2-4FFF-8B62-4756D55252B4}" srcOrd="0" destOrd="0" presId="urn:microsoft.com/office/officeart/2005/8/layout/cycle1"/>
    <dgm:cxn modelId="{9DB90A89-51AC-4DDA-BF40-B211DE0F7163}" type="presOf" srcId="{1259EC53-CF8E-48F2-8246-311BDDE2FCBD}" destId="{F2BDED4C-3694-4733-A8EB-649532A2622B}" srcOrd="0" destOrd="0" presId="urn:microsoft.com/office/officeart/2005/8/layout/cycle1"/>
    <dgm:cxn modelId="{A128CB96-5448-4E83-B9DB-DA926D3BC98F}" type="presOf" srcId="{592A119E-3C30-4B97-B3B2-AD582D4C8658}" destId="{5E819E14-5F14-465F-87B0-EC874FF1F0DC}" srcOrd="0" destOrd="0" presId="urn:microsoft.com/office/officeart/2005/8/layout/cycle1"/>
    <dgm:cxn modelId="{84D6B2A7-ECBA-43F5-ABA7-07BECA2829E7}" type="presOf" srcId="{1C9A1886-4B62-4DD0-97A6-927FEF3777FB}" destId="{057CDECB-A9DE-42DF-AFD8-3F88399AE6BB}" srcOrd="0" destOrd="0" presId="urn:microsoft.com/office/officeart/2005/8/layout/cycle1"/>
    <dgm:cxn modelId="{CC69B9AA-8778-4B02-8293-D0A2AD219911}" srcId="{531368D8-D834-4E4B-8A38-B148E24A3520}" destId="{592A119E-3C30-4B97-B3B2-AD582D4C8658}" srcOrd="0" destOrd="0" parTransId="{9A144EF1-66C1-4BDF-8F35-34EE3B0F8FB2}" sibTransId="{C375DB60-726C-4C7C-8544-682D05631213}"/>
    <dgm:cxn modelId="{4DF7F9B0-3C5C-4323-BB13-0BBA178AF4EA}" srcId="{531368D8-D834-4E4B-8A38-B148E24A3520}" destId="{52770474-2370-41AF-8BB8-46E396EA8C8F}" srcOrd="11" destOrd="0" parTransId="{ADEE285A-7D47-4931-BDA7-A5FD99066FBD}" sibTransId="{251923E5-5D82-412C-A669-2B8110153BDB}"/>
    <dgm:cxn modelId="{0B30DFB2-F43A-40E9-B669-49E6899F20FD}" type="presOf" srcId="{52770474-2370-41AF-8BB8-46E396EA8C8F}" destId="{E9FEB792-6665-4896-8AFA-4BB67D7D951B}" srcOrd="0" destOrd="0" presId="urn:microsoft.com/office/officeart/2005/8/layout/cycle1"/>
    <dgm:cxn modelId="{593681B8-B09B-44A3-A84E-A0B91ACB338D}" srcId="{531368D8-D834-4E4B-8A38-B148E24A3520}" destId="{357CA637-96E6-4A7F-9954-D563F22FFE89}" srcOrd="6" destOrd="0" parTransId="{6E3B6337-C2AF-4FE4-97C9-2E737B619AB0}" sibTransId="{69086FC1-3EE7-4934-A708-14055A940122}"/>
    <dgm:cxn modelId="{D8EB4ABB-BCC4-4DEA-8B90-509EC5FB3165}" type="presOf" srcId="{EB3709C2-95AF-4231-997F-43E6F6551C87}" destId="{7E4A650B-519D-400F-8229-1CB85244F7B0}" srcOrd="0" destOrd="0" presId="urn:microsoft.com/office/officeart/2005/8/layout/cycle1"/>
    <dgm:cxn modelId="{454CD8BC-B9BD-4F65-9613-D77FA556EECA}" type="presOf" srcId="{251923E5-5D82-412C-A669-2B8110153BDB}" destId="{1D9D0A53-8808-4244-BB0F-DD15052DA0DC}" srcOrd="0" destOrd="0" presId="urn:microsoft.com/office/officeart/2005/8/layout/cycle1"/>
    <dgm:cxn modelId="{097AFAC6-39AA-4D9A-BA81-B36671600B66}" type="presOf" srcId="{5F752693-9738-4AC9-87CF-47005E40908B}" destId="{A5B11784-CDCD-41D2-8CD1-531CF7303E78}" srcOrd="0" destOrd="0" presId="urn:microsoft.com/office/officeart/2005/8/layout/cycle1"/>
    <dgm:cxn modelId="{AC00FDCA-1B52-44A6-8FE6-FAB03FD84A4C}" type="presOf" srcId="{531368D8-D834-4E4B-8A38-B148E24A3520}" destId="{0997AA1D-16FA-4035-BC6F-37F8BE986590}" srcOrd="0" destOrd="0" presId="urn:microsoft.com/office/officeart/2005/8/layout/cycle1"/>
    <dgm:cxn modelId="{184ECDD9-CF46-47DF-A7EF-30AC30DBFFBE}" srcId="{531368D8-D834-4E4B-8A38-B148E24A3520}" destId="{039F0808-06D5-416A-9EE7-197E81095E1F}" srcOrd="8" destOrd="0" parTransId="{8F83122C-23DC-4ED5-A0AE-ABF1DC24B9CB}" sibTransId="{61ABEE31-5BB1-450E-87C7-D09985E79C82}"/>
    <dgm:cxn modelId="{6C84FADD-F55C-483C-9E51-F92AFA21EC70}" srcId="{531368D8-D834-4E4B-8A38-B148E24A3520}" destId="{5F752693-9738-4AC9-87CF-47005E40908B}" srcOrd="3" destOrd="0" parTransId="{40466ECB-1D3B-4321-8A2E-AF865E9A2F2F}" sibTransId="{2650FE56-4BAD-431D-B89A-F7329E8AB613}"/>
    <dgm:cxn modelId="{CEF335E3-DA20-4F30-9FFE-6DEA19647AE0}" type="presOf" srcId="{8F7B77A1-94FC-4A29-A848-D85682B57A3F}" destId="{31ED007A-4DF8-47D8-B339-62582F75E645}" srcOrd="0" destOrd="0" presId="urn:microsoft.com/office/officeart/2005/8/layout/cycle1"/>
    <dgm:cxn modelId="{4C14F4E4-B8F5-425E-979F-E4A14758EFA7}" srcId="{531368D8-D834-4E4B-8A38-B148E24A3520}" destId="{1A208CC9-CD0A-4CFB-87BD-EB25E4880D1F}" srcOrd="5" destOrd="0" parTransId="{CCA105E4-7F4D-4E8F-B36F-C22F9FBF750A}" sibTransId="{66D6C4DF-F2F3-4031-9FFF-FCD72258B3AE}"/>
    <dgm:cxn modelId="{B543B8EE-77D8-49C0-818D-6EFDA4A94443}" type="presOf" srcId="{52AB0633-40B3-4B03-B3C2-A6AA70C09765}" destId="{0F93F4E8-AFC5-4670-912C-62C0E8E95CEC}" srcOrd="0" destOrd="0" presId="urn:microsoft.com/office/officeart/2005/8/layout/cycle1"/>
    <dgm:cxn modelId="{1409A3FA-8C37-4940-BBA8-3A7710BF01B3}" srcId="{531368D8-D834-4E4B-8A38-B148E24A3520}" destId="{141E925C-C778-476C-B56C-CBCDE4D2601A}" srcOrd="4" destOrd="0" parTransId="{5E09F75A-22E8-47B0-9EAC-3BD6C2FF6469}" sibTransId="{1259EC53-CF8E-48F2-8246-311BDDE2FCBD}"/>
    <dgm:cxn modelId="{5A605547-2152-4F4E-8061-0BE64248C98B}" type="presParOf" srcId="{0997AA1D-16FA-4035-BC6F-37F8BE986590}" destId="{D67A51AB-78FA-4B57-B8F9-2415D426C380}" srcOrd="0" destOrd="0" presId="urn:microsoft.com/office/officeart/2005/8/layout/cycle1"/>
    <dgm:cxn modelId="{6BC25166-F036-4F1E-877C-87482D6AF947}" type="presParOf" srcId="{0997AA1D-16FA-4035-BC6F-37F8BE986590}" destId="{5E819E14-5F14-465F-87B0-EC874FF1F0DC}" srcOrd="1" destOrd="0" presId="urn:microsoft.com/office/officeart/2005/8/layout/cycle1"/>
    <dgm:cxn modelId="{7498ABED-9464-4F48-9843-50408D51FD4F}" type="presParOf" srcId="{0997AA1D-16FA-4035-BC6F-37F8BE986590}" destId="{1BB09B31-07E2-4DA3-B72A-41CF5F4DB0EF}" srcOrd="2" destOrd="0" presId="urn:microsoft.com/office/officeart/2005/8/layout/cycle1"/>
    <dgm:cxn modelId="{2EF7E873-8960-41EB-B7DA-36B46140BFBA}" type="presParOf" srcId="{0997AA1D-16FA-4035-BC6F-37F8BE986590}" destId="{A246EC9B-34E0-44A7-9CE1-07DD36914F4A}" srcOrd="3" destOrd="0" presId="urn:microsoft.com/office/officeart/2005/8/layout/cycle1"/>
    <dgm:cxn modelId="{BF006018-3993-460A-ABF1-8FF065DC21E2}" type="presParOf" srcId="{0997AA1D-16FA-4035-BC6F-37F8BE986590}" destId="{3C954C00-B444-4038-A960-67CBE80C6167}" srcOrd="4" destOrd="0" presId="urn:microsoft.com/office/officeart/2005/8/layout/cycle1"/>
    <dgm:cxn modelId="{D6E5CAC7-6300-4B6A-85CE-8BD4B05EA86C}" type="presParOf" srcId="{0997AA1D-16FA-4035-BC6F-37F8BE986590}" destId="{DB004875-4538-4618-BA03-8693DE655E2C}" srcOrd="5" destOrd="0" presId="urn:microsoft.com/office/officeart/2005/8/layout/cycle1"/>
    <dgm:cxn modelId="{6A625E40-B480-4FBF-82D3-D01942FB279D}" type="presParOf" srcId="{0997AA1D-16FA-4035-BC6F-37F8BE986590}" destId="{50D16183-D1D0-408D-98C9-CB26DEE398BC}" srcOrd="6" destOrd="0" presId="urn:microsoft.com/office/officeart/2005/8/layout/cycle1"/>
    <dgm:cxn modelId="{EE7ADAAF-6A56-446A-A32D-6AEFDE265099}" type="presParOf" srcId="{0997AA1D-16FA-4035-BC6F-37F8BE986590}" destId="{0F93F4E8-AFC5-4670-912C-62C0E8E95CEC}" srcOrd="7" destOrd="0" presId="urn:microsoft.com/office/officeart/2005/8/layout/cycle1"/>
    <dgm:cxn modelId="{380709DB-7D9A-4C24-B74A-9D1340096BCF}" type="presParOf" srcId="{0997AA1D-16FA-4035-BC6F-37F8BE986590}" destId="{057CDECB-A9DE-42DF-AFD8-3F88399AE6BB}" srcOrd="8" destOrd="0" presId="urn:microsoft.com/office/officeart/2005/8/layout/cycle1"/>
    <dgm:cxn modelId="{FC0A2FC0-633E-4442-A0B1-66B52FBCA52C}" type="presParOf" srcId="{0997AA1D-16FA-4035-BC6F-37F8BE986590}" destId="{87C948F6-1437-4736-BBE7-BA1A1F06E7A7}" srcOrd="9" destOrd="0" presId="urn:microsoft.com/office/officeart/2005/8/layout/cycle1"/>
    <dgm:cxn modelId="{288A671D-A4F7-4A8A-AD95-C31437012AA9}" type="presParOf" srcId="{0997AA1D-16FA-4035-BC6F-37F8BE986590}" destId="{A5B11784-CDCD-41D2-8CD1-531CF7303E78}" srcOrd="10" destOrd="0" presId="urn:microsoft.com/office/officeart/2005/8/layout/cycle1"/>
    <dgm:cxn modelId="{E5813B1E-EAAF-4B0E-BA57-40621570DDA4}" type="presParOf" srcId="{0997AA1D-16FA-4035-BC6F-37F8BE986590}" destId="{DB468D04-7294-482D-BC72-90EE18FB5474}" srcOrd="11" destOrd="0" presId="urn:microsoft.com/office/officeart/2005/8/layout/cycle1"/>
    <dgm:cxn modelId="{A78C2C53-F1DA-469C-88A1-7F675D2138EF}" type="presParOf" srcId="{0997AA1D-16FA-4035-BC6F-37F8BE986590}" destId="{56638322-B9A2-4DD3-AD6F-1536F7C328DE}" srcOrd="12" destOrd="0" presId="urn:microsoft.com/office/officeart/2005/8/layout/cycle1"/>
    <dgm:cxn modelId="{853D4F64-C7A2-4DC2-9288-3345C6112A46}" type="presParOf" srcId="{0997AA1D-16FA-4035-BC6F-37F8BE986590}" destId="{7DAA8C0D-73E2-4FFF-8B62-4756D55252B4}" srcOrd="13" destOrd="0" presId="urn:microsoft.com/office/officeart/2005/8/layout/cycle1"/>
    <dgm:cxn modelId="{F4DAD082-0868-4091-B097-18AB37D8C901}" type="presParOf" srcId="{0997AA1D-16FA-4035-BC6F-37F8BE986590}" destId="{F2BDED4C-3694-4733-A8EB-649532A2622B}" srcOrd="14" destOrd="0" presId="urn:microsoft.com/office/officeart/2005/8/layout/cycle1"/>
    <dgm:cxn modelId="{F2B8EAF7-812F-4052-8F3C-F93296054F7F}" type="presParOf" srcId="{0997AA1D-16FA-4035-BC6F-37F8BE986590}" destId="{F8E99211-E091-4CFC-A849-3B5F8BFF40A2}" srcOrd="15" destOrd="0" presId="urn:microsoft.com/office/officeart/2005/8/layout/cycle1"/>
    <dgm:cxn modelId="{60F65390-D280-416F-8A08-CF893F9483BB}" type="presParOf" srcId="{0997AA1D-16FA-4035-BC6F-37F8BE986590}" destId="{2D6967B8-A7C8-447D-AF80-23A818BE7E76}" srcOrd="16" destOrd="0" presId="urn:microsoft.com/office/officeart/2005/8/layout/cycle1"/>
    <dgm:cxn modelId="{35EA73AD-290B-42C0-ACAD-B87A8357065B}" type="presParOf" srcId="{0997AA1D-16FA-4035-BC6F-37F8BE986590}" destId="{F18F9288-1C9E-4734-A94F-388A38B0988B}" srcOrd="17" destOrd="0" presId="urn:microsoft.com/office/officeart/2005/8/layout/cycle1"/>
    <dgm:cxn modelId="{17D38C45-AC94-4774-AAA7-6860E5DD01B9}" type="presParOf" srcId="{0997AA1D-16FA-4035-BC6F-37F8BE986590}" destId="{0696D9CA-BFFA-4056-B359-DC0FDFC5077C}" srcOrd="18" destOrd="0" presId="urn:microsoft.com/office/officeart/2005/8/layout/cycle1"/>
    <dgm:cxn modelId="{23478B3A-FAD2-476C-9ADE-176F44727302}" type="presParOf" srcId="{0997AA1D-16FA-4035-BC6F-37F8BE986590}" destId="{4E8B53F6-3B3C-4C6A-B424-44047C2F39DE}" srcOrd="19" destOrd="0" presId="urn:microsoft.com/office/officeart/2005/8/layout/cycle1"/>
    <dgm:cxn modelId="{230BDDD2-8673-454D-9FB8-D65AEA294517}" type="presParOf" srcId="{0997AA1D-16FA-4035-BC6F-37F8BE986590}" destId="{EEA7348B-F191-4892-972E-348C91E4101B}" srcOrd="20" destOrd="0" presId="urn:microsoft.com/office/officeart/2005/8/layout/cycle1"/>
    <dgm:cxn modelId="{F5C76BB9-1F28-464C-A915-E2CC93385389}" type="presParOf" srcId="{0997AA1D-16FA-4035-BC6F-37F8BE986590}" destId="{3FD34E84-7B23-40B9-BF12-8D5FA0A9E71A}" srcOrd="21" destOrd="0" presId="urn:microsoft.com/office/officeart/2005/8/layout/cycle1"/>
    <dgm:cxn modelId="{DFB73DC2-06BB-4D1F-80D4-CBE461ECCE1B}" type="presParOf" srcId="{0997AA1D-16FA-4035-BC6F-37F8BE986590}" destId="{7E4A650B-519D-400F-8229-1CB85244F7B0}" srcOrd="22" destOrd="0" presId="urn:microsoft.com/office/officeart/2005/8/layout/cycle1"/>
    <dgm:cxn modelId="{22148979-0D51-4A5A-867C-2559721EC93A}" type="presParOf" srcId="{0997AA1D-16FA-4035-BC6F-37F8BE986590}" destId="{B67E0328-3CEA-46ED-BA03-7C9DBB57A4A7}" srcOrd="23" destOrd="0" presId="urn:microsoft.com/office/officeart/2005/8/layout/cycle1"/>
    <dgm:cxn modelId="{F7C2A7CD-26B7-4BE1-BE65-CD5319F15C35}" type="presParOf" srcId="{0997AA1D-16FA-4035-BC6F-37F8BE986590}" destId="{98003FB1-A5DE-4F95-9B81-F5C52B14E0A0}" srcOrd="24" destOrd="0" presId="urn:microsoft.com/office/officeart/2005/8/layout/cycle1"/>
    <dgm:cxn modelId="{3AAEE0EF-E82C-4839-83A1-8656448E4D60}" type="presParOf" srcId="{0997AA1D-16FA-4035-BC6F-37F8BE986590}" destId="{4E1454B9-2F7E-4F79-AC2C-F23B7FD1AF56}" srcOrd="25" destOrd="0" presId="urn:microsoft.com/office/officeart/2005/8/layout/cycle1"/>
    <dgm:cxn modelId="{C75AA796-96A4-4A56-A33E-222876F5CD80}" type="presParOf" srcId="{0997AA1D-16FA-4035-BC6F-37F8BE986590}" destId="{C9BA3522-797B-4E47-A878-6239CB5B9A62}" srcOrd="26" destOrd="0" presId="urn:microsoft.com/office/officeart/2005/8/layout/cycle1"/>
    <dgm:cxn modelId="{83FFD355-365E-44F5-910A-F294986784B4}" type="presParOf" srcId="{0997AA1D-16FA-4035-BC6F-37F8BE986590}" destId="{0D9BF204-89E7-473D-AADD-53F0E81265F7}" srcOrd="27" destOrd="0" presId="urn:microsoft.com/office/officeart/2005/8/layout/cycle1"/>
    <dgm:cxn modelId="{39EDC155-AA20-4883-A768-193D7B59ED0F}" type="presParOf" srcId="{0997AA1D-16FA-4035-BC6F-37F8BE986590}" destId="{D946BF33-5DA3-4114-8DA0-B16F0E73B088}" srcOrd="28" destOrd="0" presId="urn:microsoft.com/office/officeart/2005/8/layout/cycle1"/>
    <dgm:cxn modelId="{429BEB4B-608E-415E-BBDE-AF33F0CDD593}" type="presParOf" srcId="{0997AA1D-16FA-4035-BC6F-37F8BE986590}" destId="{FB409F60-7A3E-4EE7-8DE6-63B506BBB2FD}" srcOrd="29" destOrd="0" presId="urn:microsoft.com/office/officeart/2005/8/layout/cycle1"/>
    <dgm:cxn modelId="{0CC5657F-5883-4950-B006-DF39862D5C82}" type="presParOf" srcId="{0997AA1D-16FA-4035-BC6F-37F8BE986590}" destId="{0B703AE7-7A21-41FD-AA0D-5D80E1F2DC83}" srcOrd="30" destOrd="0" presId="urn:microsoft.com/office/officeart/2005/8/layout/cycle1"/>
    <dgm:cxn modelId="{64765820-7E44-4B32-9CBB-481BDA9171E6}" type="presParOf" srcId="{0997AA1D-16FA-4035-BC6F-37F8BE986590}" destId="{E17EC12F-B1A9-468C-94FA-F8035CCAD48C}" srcOrd="31" destOrd="0" presId="urn:microsoft.com/office/officeart/2005/8/layout/cycle1"/>
    <dgm:cxn modelId="{CFEB88EF-45E9-43B7-913D-C9C4FBA0CC7E}" type="presParOf" srcId="{0997AA1D-16FA-4035-BC6F-37F8BE986590}" destId="{31ED007A-4DF8-47D8-B339-62582F75E645}" srcOrd="32" destOrd="0" presId="urn:microsoft.com/office/officeart/2005/8/layout/cycle1"/>
    <dgm:cxn modelId="{E23893DB-04AC-4450-91C9-FF48AE9DEC2A}" type="presParOf" srcId="{0997AA1D-16FA-4035-BC6F-37F8BE986590}" destId="{3393E6C1-9B37-408B-9FC7-1FAEB07CA992}" srcOrd="33" destOrd="0" presId="urn:microsoft.com/office/officeart/2005/8/layout/cycle1"/>
    <dgm:cxn modelId="{4FA9BEDC-0369-4438-854A-D251759AFA87}" type="presParOf" srcId="{0997AA1D-16FA-4035-BC6F-37F8BE986590}" destId="{E9FEB792-6665-4896-8AFA-4BB67D7D951B}" srcOrd="34" destOrd="0" presId="urn:microsoft.com/office/officeart/2005/8/layout/cycle1"/>
    <dgm:cxn modelId="{FDDDFF97-3420-46F3-AF87-471D00C6436E}" type="presParOf" srcId="{0997AA1D-16FA-4035-BC6F-37F8BE986590}" destId="{1D9D0A53-8808-4244-BB0F-DD15052DA0DC}" srcOrd="3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19E14-5F14-465F-87B0-EC874FF1F0DC}">
      <dsp:nvSpPr>
        <dsp:cNvPr id="0" name=""/>
        <dsp:cNvSpPr/>
      </dsp:nvSpPr>
      <dsp:spPr>
        <a:xfrm>
          <a:off x="3853660" y="2442"/>
          <a:ext cx="63992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July</a:t>
          </a:r>
        </a:p>
      </dsp:txBody>
      <dsp:txXfrm>
        <a:off x="3853660" y="2442"/>
        <a:ext cx="639923" cy="639923"/>
      </dsp:txXfrm>
    </dsp:sp>
    <dsp:sp modelId="{1BB09B31-07E2-4DA3-B72A-41CF5F4DB0EF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18197983"/>
            <a:gd name="adj4" fmla="val 17553029"/>
            <a:gd name="adj5" fmla="val 269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954C00-B444-4038-A960-67CBE80C6167}">
      <dsp:nvSpPr>
        <dsp:cNvPr id="0" name=""/>
        <dsp:cNvSpPr/>
      </dsp:nvSpPr>
      <dsp:spPr>
        <a:xfrm>
          <a:off x="5004100" y="666649"/>
          <a:ext cx="63992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August</a:t>
          </a:r>
        </a:p>
      </dsp:txBody>
      <dsp:txXfrm>
        <a:off x="5004100" y="666649"/>
        <a:ext cx="639923" cy="639923"/>
      </dsp:txXfrm>
    </dsp:sp>
    <dsp:sp modelId="{DB004875-4538-4618-BA03-8693DE655E2C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20107662"/>
            <a:gd name="adj4" fmla="val 19462708"/>
            <a:gd name="adj5" fmla="val 2694"/>
          </a:avLst>
        </a:prstGeom>
        <a:gradFill rotWithShape="0">
          <a:gsLst>
            <a:gs pos="0">
              <a:schemeClr val="accent4">
                <a:hueOff val="890990"/>
                <a:satOff val="-3707"/>
                <a:lumOff val="87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90990"/>
                <a:satOff val="-3707"/>
                <a:lumOff val="87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90990"/>
                <a:satOff val="-3707"/>
                <a:lumOff val="87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93F4E8-AFC5-4670-912C-62C0E8E95CEC}">
      <dsp:nvSpPr>
        <dsp:cNvPr id="0" name=""/>
        <dsp:cNvSpPr/>
      </dsp:nvSpPr>
      <dsp:spPr>
        <a:xfrm>
          <a:off x="5219538" y="1817088"/>
          <a:ext cx="1537461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September</a:t>
          </a:r>
        </a:p>
      </dsp:txBody>
      <dsp:txXfrm>
        <a:off x="5219538" y="1817088"/>
        <a:ext cx="1537461" cy="639923"/>
      </dsp:txXfrm>
    </dsp:sp>
    <dsp:sp modelId="{057CDECB-A9DE-42DF-AFD8-3F88399AE6BB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323227"/>
            <a:gd name="adj4" fmla="val 21137464"/>
            <a:gd name="adj5" fmla="val 2694"/>
          </a:avLst>
        </a:prstGeom>
        <a:gradFill rotWithShape="0">
          <a:gsLst>
            <a:gs pos="0">
              <a:schemeClr val="accent4">
                <a:hueOff val="1781980"/>
                <a:satOff val="-7414"/>
                <a:lumOff val="17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781980"/>
                <a:satOff val="-7414"/>
                <a:lumOff val="17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781980"/>
                <a:satOff val="-7414"/>
                <a:lumOff val="17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5B11784-CDCD-41D2-8CD1-531CF7303E78}">
      <dsp:nvSpPr>
        <dsp:cNvPr id="0" name=""/>
        <dsp:cNvSpPr/>
      </dsp:nvSpPr>
      <dsp:spPr>
        <a:xfrm>
          <a:off x="5341094" y="3145502"/>
          <a:ext cx="1294348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October</a:t>
          </a:r>
        </a:p>
      </dsp:txBody>
      <dsp:txXfrm>
        <a:off x="5341094" y="3145502"/>
        <a:ext cx="1294348" cy="639923"/>
      </dsp:txXfrm>
    </dsp:sp>
    <dsp:sp modelId="{DB468D04-7294-482D-BC72-90EE18FB5474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1997983"/>
            <a:gd name="adj4" fmla="val 1353029"/>
            <a:gd name="adj5" fmla="val 2694"/>
          </a:avLst>
        </a:prstGeom>
        <a:gradFill rotWithShape="0">
          <a:gsLst>
            <a:gs pos="0">
              <a:schemeClr val="accent4">
                <a:hueOff val="2672970"/>
                <a:satOff val="-11121"/>
                <a:lumOff val="262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672970"/>
                <a:satOff val="-11121"/>
                <a:lumOff val="262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672970"/>
                <a:satOff val="-11121"/>
                <a:lumOff val="262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DAA8C0D-73E2-4FFF-8B62-4756D55252B4}">
      <dsp:nvSpPr>
        <dsp:cNvPr id="0" name=""/>
        <dsp:cNvSpPr/>
      </dsp:nvSpPr>
      <dsp:spPr>
        <a:xfrm>
          <a:off x="4669717" y="4295942"/>
          <a:ext cx="1308688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November</a:t>
          </a:r>
        </a:p>
      </dsp:txBody>
      <dsp:txXfrm>
        <a:off x="4669717" y="4295942"/>
        <a:ext cx="1308688" cy="639923"/>
      </dsp:txXfrm>
    </dsp:sp>
    <dsp:sp modelId="{F2BDED4C-3694-4733-A8EB-649532A2622B}">
      <dsp:nvSpPr>
        <dsp:cNvPr id="0" name=""/>
        <dsp:cNvSpPr/>
      </dsp:nvSpPr>
      <dsp:spPr>
        <a:xfrm>
          <a:off x="3082034" y="4655983"/>
          <a:ext cx="5402963" cy="5402963"/>
        </a:xfrm>
        <a:prstGeom prst="circularArrow">
          <a:avLst>
            <a:gd name="adj1" fmla="val 2310"/>
            <a:gd name="adj2" fmla="val 139309"/>
            <a:gd name="adj3" fmla="val 15065687"/>
            <a:gd name="adj4" fmla="val 15040074"/>
            <a:gd name="adj5" fmla="val 2694"/>
          </a:avLst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6967B8-A7C8-447D-AF80-23A818BE7E76}">
      <dsp:nvSpPr>
        <dsp:cNvPr id="0" name=""/>
        <dsp:cNvSpPr/>
      </dsp:nvSpPr>
      <dsp:spPr>
        <a:xfrm>
          <a:off x="3733983" y="4897911"/>
          <a:ext cx="1482306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December</a:t>
          </a:r>
        </a:p>
      </dsp:txBody>
      <dsp:txXfrm>
        <a:off x="3733983" y="4897911"/>
        <a:ext cx="1482306" cy="639923"/>
      </dsp:txXfrm>
    </dsp:sp>
    <dsp:sp modelId="{F18F9288-1C9E-4734-A94F-388A38B0988B}">
      <dsp:nvSpPr>
        <dsp:cNvPr id="0" name=""/>
        <dsp:cNvSpPr/>
      </dsp:nvSpPr>
      <dsp:spPr>
        <a:xfrm>
          <a:off x="969731" y="126969"/>
          <a:ext cx="5402963" cy="5402963"/>
        </a:xfrm>
        <a:prstGeom prst="circularArrow">
          <a:avLst>
            <a:gd name="adj1" fmla="val 2310"/>
            <a:gd name="adj2" fmla="val 139309"/>
            <a:gd name="adj3" fmla="val 5943045"/>
            <a:gd name="adj4" fmla="val 5315906"/>
            <a:gd name="adj5" fmla="val 2694"/>
          </a:avLst>
        </a:prstGeom>
        <a:gradFill rotWithShape="0">
          <a:gsLst>
            <a:gs pos="0">
              <a:schemeClr val="accent4">
                <a:hueOff val="4454951"/>
                <a:satOff val="-18535"/>
                <a:lumOff val="436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454951"/>
                <a:satOff val="-18535"/>
                <a:lumOff val="436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454951"/>
                <a:satOff val="-18535"/>
                <a:lumOff val="436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8B53F6-3B3C-4C6A-B424-44047C2F39DE}">
      <dsp:nvSpPr>
        <dsp:cNvPr id="0" name=""/>
        <dsp:cNvSpPr/>
      </dsp:nvSpPr>
      <dsp:spPr>
        <a:xfrm>
          <a:off x="2525246" y="4960149"/>
          <a:ext cx="63992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January</a:t>
          </a:r>
        </a:p>
      </dsp:txBody>
      <dsp:txXfrm>
        <a:off x="2525246" y="4960149"/>
        <a:ext cx="639923" cy="639923"/>
      </dsp:txXfrm>
    </dsp:sp>
    <dsp:sp modelId="{EEA7348B-F191-4892-972E-348C91E4101B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7283738"/>
            <a:gd name="adj4" fmla="val 6753029"/>
            <a:gd name="adj5" fmla="val 2694"/>
          </a:avLst>
        </a:prstGeom>
        <a:gradFill rotWithShape="0">
          <a:gsLst>
            <a:gs pos="0">
              <a:schemeClr val="accent4">
                <a:hueOff val="5345940"/>
                <a:satOff val="-22242"/>
                <a:lumOff val="52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345940"/>
                <a:satOff val="-22242"/>
                <a:lumOff val="52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345940"/>
                <a:satOff val="-22242"/>
                <a:lumOff val="52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E4A650B-519D-400F-8229-1CB85244F7B0}">
      <dsp:nvSpPr>
        <dsp:cNvPr id="0" name=""/>
        <dsp:cNvSpPr/>
      </dsp:nvSpPr>
      <dsp:spPr>
        <a:xfrm>
          <a:off x="1069022" y="4295942"/>
          <a:ext cx="1251492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February</a:t>
          </a:r>
        </a:p>
      </dsp:txBody>
      <dsp:txXfrm>
        <a:off x="1069022" y="4295942"/>
        <a:ext cx="1251492" cy="639923"/>
      </dsp:txXfrm>
    </dsp:sp>
    <dsp:sp modelId="{B67E0328-3CEA-46ED-BA03-7C9DBB57A4A7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9307662"/>
            <a:gd name="adj4" fmla="val 8662708"/>
            <a:gd name="adj5" fmla="val 2694"/>
          </a:avLst>
        </a:prstGeom>
        <a:gradFill rotWithShape="0">
          <a:gsLst>
            <a:gs pos="0">
              <a:schemeClr val="accent4">
                <a:hueOff val="6236930"/>
                <a:satOff val="-25949"/>
                <a:lumOff val="61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236930"/>
                <a:satOff val="-25949"/>
                <a:lumOff val="61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236930"/>
                <a:satOff val="-25949"/>
                <a:lumOff val="61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1454B9-2F7E-4F79-AC2C-F23B7FD1AF56}">
      <dsp:nvSpPr>
        <dsp:cNvPr id="0" name=""/>
        <dsp:cNvSpPr/>
      </dsp:nvSpPr>
      <dsp:spPr>
        <a:xfrm>
          <a:off x="710600" y="3145502"/>
          <a:ext cx="63992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March</a:t>
          </a:r>
        </a:p>
      </dsp:txBody>
      <dsp:txXfrm>
        <a:off x="710600" y="3145502"/>
        <a:ext cx="639923" cy="639923"/>
      </dsp:txXfrm>
    </dsp:sp>
    <dsp:sp modelId="{C9BA3522-797B-4E47-A878-6239CB5B9A62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11123227"/>
            <a:gd name="adj4" fmla="val 10337464"/>
            <a:gd name="adj5" fmla="val 2694"/>
          </a:avLst>
        </a:prstGeom>
        <a:gradFill rotWithShape="0">
          <a:gsLst>
            <a:gs pos="0">
              <a:schemeClr val="accent4">
                <a:hueOff val="7127921"/>
                <a:satOff val="-29656"/>
                <a:lumOff val="69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127921"/>
                <a:satOff val="-29656"/>
                <a:lumOff val="69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127921"/>
                <a:satOff val="-29656"/>
                <a:lumOff val="69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46BF33-5DA3-4114-8DA0-B16F0E73B088}">
      <dsp:nvSpPr>
        <dsp:cNvPr id="0" name=""/>
        <dsp:cNvSpPr/>
      </dsp:nvSpPr>
      <dsp:spPr>
        <a:xfrm>
          <a:off x="710600" y="1817088"/>
          <a:ext cx="63992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April</a:t>
          </a:r>
        </a:p>
      </dsp:txBody>
      <dsp:txXfrm>
        <a:off x="710600" y="1817088"/>
        <a:ext cx="639923" cy="639923"/>
      </dsp:txXfrm>
    </dsp:sp>
    <dsp:sp modelId="{FB409F60-7A3E-4EE7-8DE6-63B506BBB2FD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12797983"/>
            <a:gd name="adj4" fmla="val 12153029"/>
            <a:gd name="adj5" fmla="val 2694"/>
          </a:avLst>
        </a:prstGeom>
        <a:gradFill rotWithShape="0">
          <a:gsLst>
            <a:gs pos="0">
              <a:schemeClr val="accent4">
                <a:hueOff val="8018910"/>
                <a:satOff val="-33363"/>
                <a:lumOff val="78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018910"/>
                <a:satOff val="-33363"/>
                <a:lumOff val="78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018910"/>
                <a:satOff val="-33363"/>
                <a:lumOff val="78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17EC12F-B1A9-468C-94FA-F8035CCAD48C}">
      <dsp:nvSpPr>
        <dsp:cNvPr id="0" name=""/>
        <dsp:cNvSpPr/>
      </dsp:nvSpPr>
      <dsp:spPr>
        <a:xfrm>
          <a:off x="1374807" y="666649"/>
          <a:ext cx="63992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May</a:t>
          </a:r>
        </a:p>
      </dsp:txBody>
      <dsp:txXfrm>
        <a:off x="1374807" y="666649"/>
        <a:ext cx="639923" cy="639923"/>
      </dsp:txXfrm>
    </dsp:sp>
    <dsp:sp modelId="{31ED007A-4DF8-47D8-B339-62582F75E645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14707662"/>
            <a:gd name="adj4" fmla="val 14062708"/>
            <a:gd name="adj5" fmla="val 2694"/>
          </a:avLst>
        </a:prstGeom>
        <a:gradFill rotWithShape="0">
          <a:gsLst>
            <a:gs pos="0">
              <a:schemeClr val="accent4">
                <a:hueOff val="8909901"/>
                <a:satOff val="-37070"/>
                <a:lumOff val="87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909901"/>
                <a:satOff val="-37070"/>
                <a:lumOff val="87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909901"/>
                <a:satOff val="-37070"/>
                <a:lumOff val="87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FEB792-6665-4896-8AFA-4BB67D7D951B}">
      <dsp:nvSpPr>
        <dsp:cNvPr id="0" name=""/>
        <dsp:cNvSpPr/>
      </dsp:nvSpPr>
      <dsp:spPr>
        <a:xfrm>
          <a:off x="2525246" y="2442"/>
          <a:ext cx="639923" cy="6399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June</a:t>
          </a:r>
        </a:p>
      </dsp:txBody>
      <dsp:txXfrm>
        <a:off x="2525246" y="2442"/>
        <a:ext cx="639923" cy="639923"/>
      </dsp:txXfrm>
    </dsp:sp>
    <dsp:sp modelId="{1D9D0A53-8808-4244-BB0F-DD15052DA0DC}">
      <dsp:nvSpPr>
        <dsp:cNvPr id="0" name=""/>
        <dsp:cNvSpPr/>
      </dsp:nvSpPr>
      <dsp:spPr>
        <a:xfrm>
          <a:off x="807933" y="99775"/>
          <a:ext cx="5402963" cy="5402963"/>
        </a:xfrm>
        <a:prstGeom prst="circularArrow">
          <a:avLst>
            <a:gd name="adj1" fmla="val 2310"/>
            <a:gd name="adj2" fmla="val 139309"/>
            <a:gd name="adj3" fmla="val 16523227"/>
            <a:gd name="adj4" fmla="val 15737464"/>
            <a:gd name="adj5" fmla="val 2694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3FA6-3D95-48BE-8C3A-D8A332B8B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F5283C-8B24-4E0E-9F13-C5D9B2481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A46E8-E137-497C-9216-D8B2D5ADF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9231E-C2EE-4E4F-9C6E-D4370D764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2AA68-9BDD-453B-B238-ED081A60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4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25A06-1CD6-4DDF-80F1-FF5BB733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16E8C-1A54-4EF9-9395-E442B4D49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71F2A-B912-48F4-95D1-71045A63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89732-5BEC-47F3-AEDC-D9B549F90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9E1D4-3BFA-4F40-921D-E16AC876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8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9CD0BE-FD3B-42EB-9E75-7C70B2C8D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FEA9B-AB57-4ECB-AA4A-2AE25BF3A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97412-D70A-4E6D-A6BC-F6AC3F8E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53FCA-8772-4AE9-B47B-5E35A0A6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4B973-FCA8-49CF-8FFC-A4F28275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1832-54AB-4CAF-82D2-E8082C04E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ACF07-4B9F-4A1D-B3D1-5C94F8AC8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5A7E-0B88-47CF-9D37-D69E5401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E9021-2E89-49F5-B24B-4C691E3B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AB7DF-B626-4F7E-A745-7D24A649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7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85852-B838-4281-AEF1-944AADBB4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03413-52DC-4617-A9C9-95C1E9448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6A69E-71E6-4050-A9A4-3A88E2B84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40736-C7F0-4A99-A8C7-F57D0A9D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C8834-B0FE-4854-BB3D-11865E11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7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579D8-7633-40CB-A01A-B5A1DB9B5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839C0-8FD2-42AB-93D1-A42BAD1B2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3ED15A-63AC-413A-AE38-613E8AD4A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591C1-AB7D-4515-96EA-247664003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3AA89-624F-4B52-99ED-E511A218E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5D0A3-580E-4E7E-BD15-6BB22C51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7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8C4E-C32A-4FC8-BC30-7100C4E5B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9BA12-5CB4-4FAB-985D-47EA0F638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5E75F-55CA-47A1-8F22-3FE3956D8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075623-D029-4BD2-8CC9-EEC78641E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03BCB6-C93D-4055-85EA-AC43C6617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872195-AAA1-4C8C-9E5E-B82400E9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93F2D6-35FF-4E3C-9AF5-691286E1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8423D5-E251-4442-A0F2-4B4B3052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2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78108-5024-4BE4-A142-122B010A3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9A8C7-7A21-440A-8F70-B5851D8F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FB94C-BA26-46A8-A1AE-34BE9A68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A670A-1EAF-42C3-B228-39AA200ED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7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79382-25D3-4B9D-A7BD-724C77C45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05643A-40AE-4589-907B-E6C6A25D7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FEB6A-837E-475E-BC3A-B49B1244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2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5E598-D402-46E0-8958-FB1DB4076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950D9-998F-4939-BD72-56C4008AB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C51EC-BD1A-4A1B-A187-B96685624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EB843-3151-427D-93CD-9DD0E58E2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0A0F1-B541-4266-9D0D-F6C2FDD8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D0E9A-21A0-4F42-A1BB-E60458E7E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5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B16EC-0596-4966-B951-4B79F2E05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7E243E-622B-48AD-B7DA-C19958768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8CBB4-4273-45D9-88C5-245DFD91A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D6CAC-EE30-437C-A2DB-28B6E5DC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1C8E8-4900-471C-B72C-2EABD5D1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8FE82-F5F0-40D3-86FC-C2D83879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0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C0E52F-144E-43BF-BBF7-FD7D827B2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7F1D5-AB82-4B2B-BD73-0D745FB6F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88624-F27C-4989-8690-19C38461C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3F5FE-25D0-43D7-9613-539D49FE361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C787A-8846-4051-B3C9-A6B5DFC74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EB914-92C2-418A-A4BE-1BD3EA72D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5EBC-C3EB-4961-8036-7CB264A82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6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8A87C9F-418E-47E7-9F03-A35E43D903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4352880"/>
              </p:ext>
            </p:extLst>
          </p:nvPr>
        </p:nvGraphicFramePr>
        <p:xfrm>
          <a:off x="2303317" y="698349"/>
          <a:ext cx="7467600" cy="5602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4B716E6-0988-41A1-815C-38CFAB363C32}"/>
              </a:ext>
            </a:extLst>
          </p:cNvPr>
          <p:cNvSpPr txBox="1"/>
          <p:nvPr/>
        </p:nvSpPr>
        <p:spPr>
          <a:xfrm>
            <a:off x="1662544" y="6006668"/>
            <a:ext cx="189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Bureaus submit requested budgets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001421-73FF-4F91-AC87-FABD6BBA6305}"/>
              </a:ext>
            </a:extLst>
          </p:cNvPr>
          <p:cNvCxnSpPr>
            <a:cxnSpLocks/>
          </p:cNvCxnSpPr>
          <p:nvPr/>
        </p:nvCxnSpPr>
        <p:spPr>
          <a:xfrm flipH="1">
            <a:off x="3172692" y="5745058"/>
            <a:ext cx="1052944" cy="523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04645AF-E641-4773-B561-E78D5905582B}"/>
              </a:ext>
            </a:extLst>
          </p:cNvPr>
          <p:cNvSpPr txBox="1"/>
          <p:nvPr/>
        </p:nvSpPr>
        <p:spPr>
          <a:xfrm>
            <a:off x="3920836" y="6348747"/>
            <a:ext cx="3122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Bureau/Budget Advisory Committees finalize any letters of dissention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096734-26AC-4602-A51B-E6EFA1F7FF7B}"/>
              </a:ext>
            </a:extLst>
          </p:cNvPr>
          <p:cNvCxnSpPr>
            <a:cxnSpLocks/>
          </p:cNvCxnSpPr>
          <p:nvPr/>
        </p:nvCxnSpPr>
        <p:spPr>
          <a:xfrm>
            <a:off x="5072496" y="6094248"/>
            <a:ext cx="129886" cy="254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8CBE17C-A9A0-452B-94FA-D87063D36DED}"/>
              </a:ext>
            </a:extLst>
          </p:cNvPr>
          <p:cNvSpPr txBox="1"/>
          <p:nvPr/>
        </p:nvSpPr>
        <p:spPr>
          <a:xfrm>
            <a:off x="9289472" y="2350230"/>
            <a:ext cx="18980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Bureau/Budget Advisory Committees begin to meet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60DD94-83AD-4755-B20E-D036A117282C}"/>
              </a:ext>
            </a:extLst>
          </p:cNvPr>
          <p:cNvCxnSpPr>
            <a:cxnSpLocks/>
          </p:cNvCxnSpPr>
          <p:nvPr/>
        </p:nvCxnSpPr>
        <p:spPr>
          <a:xfrm flipH="1">
            <a:off x="8927523" y="2727883"/>
            <a:ext cx="464127" cy="46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6845F9E-FA5C-46B4-AF64-530274E82C3A}"/>
              </a:ext>
            </a:extLst>
          </p:cNvPr>
          <p:cNvSpPr txBox="1"/>
          <p:nvPr/>
        </p:nvSpPr>
        <p:spPr>
          <a:xfrm>
            <a:off x="4648200" y="98608"/>
            <a:ext cx="189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City Council votes on adopted budget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FA589E-931F-4E36-8076-629F6C01478C}"/>
              </a:ext>
            </a:extLst>
          </p:cNvPr>
          <p:cNvCxnSpPr>
            <a:cxnSpLocks/>
          </p:cNvCxnSpPr>
          <p:nvPr/>
        </p:nvCxnSpPr>
        <p:spPr>
          <a:xfrm flipH="1" flipV="1">
            <a:off x="5659584" y="557136"/>
            <a:ext cx="436416" cy="371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1CEE694-89EE-453A-AFBD-8C9C318BFC2E}"/>
              </a:ext>
            </a:extLst>
          </p:cNvPr>
          <p:cNvSpPr txBox="1"/>
          <p:nvPr/>
        </p:nvSpPr>
        <p:spPr>
          <a:xfrm>
            <a:off x="2344882" y="472202"/>
            <a:ext cx="189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City Council votes on approved budget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CC21189-A7A9-4522-906F-DEB260B8474C}"/>
              </a:ext>
            </a:extLst>
          </p:cNvPr>
          <p:cNvCxnSpPr>
            <a:cxnSpLocks/>
          </p:cNvCxnSpPr>
          <p:nvPr/>
        </p:nvCxnSpPr>
        <p:spPr>
          <a:xfrm>
            <a:off x="4312230" y="698349"/>
            <a:ext cx="375803" cy="408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E8344B9-CAF0-4BFD-B8CC-AAFB5E5B7EB0}"/>
              </a:ext>
            </a:extLst>
          </p:cNvPr>
          <p:cNvSpPr txBox="1"/>
          <p:nvPr/>
        </p:nvSpPr>
        <p:spPr>
          <a:xfrm>
            <a:off x="1456459" y="1106736"/>
            <a:ext cx="18980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Mayor develops &amp; releases proposed budget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F9CF82C-FC3E-4CA4-BE89-15110C6B03EA}"/>
              </a:ext>
            </a:extLst>
          </p:cNvPr>
          <p:cNvCxnSpPr>
            <a:cxnSpLocks/>
          </p:cNvCxnSpPr>
          <p:nvPr/>
        </p:nvCxnSpPr>
        <p:spPr>
          <a:xfrm>
            <a:off x="2971800" y="1617798"/>
            <a:ext cx="727364" cy="312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200893A-D03A-43CD-A9B9-0D6B5DBAEC19}"/>
              </a:ext>
            </a:extLst>
          </p:cNvPr>
          <p:cNvSpPr txBox="1"/>
          <p:nvPr/>
        </p:nvSpPr>
        <p:spPr>
          <a:xfrm>
            <a:off x="471053" y="4507817"/>
            <a:ext cx="2279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City Budget Office distributes reviews of bureau budgets to bureaus and City Council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1E7DCCA-392D-4B5F-B953-C87AD08B0169}"/>
              </a:ext>
            </a:extLst>
          </p:cNvPr>
          <p:cNvCxnSpPr>
            <a:cxnSpLocks/>
          </p:cNvCxnSpPr>
          <p:nvPr/>
        </p:nvCxnSpPr>
        <p:spPr>
          <a:xfrm flipH="1">
            <a:off x="2611580" y="4584947"/>
            <a:ext cx="699658" cy="250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999B3D1-465F-4B9F-9960-668194371384}"/>
              </a:ext>
            </a:extLst>
          </p:cNvPr>
          <p:cNvSpPr txBox="1"/>
          <p:nvPr/>
        </p:nvSpPr>
        <p:spPr>
          <a:xfrm>
            <a:off x="661552" y="3360671"/>
            <a:ext cx="1898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City Council holds budget work sessions 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1095272-11D8-4E56-ABFE-65F38E30CFC8}"/>
              </a:ext>
            </a:extLst>
          </p:cNvPr>
          <p:cNvCxnSpPr>
            <a:cxnSpLocks/>
          </p:cNvCxnSpPr>
          <p:nvPr/>
        </p:nvCxnSpPr>
        <p:spPr>
          <a:xfrm>
            <a:off x="2405495" y="3534450"/>
            <a:ext cx="566305" cy="27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3FF653DE-B5A2-4787-A896-63E21122D0B7}"/>
              </a:ext>
            </a:extLst>
          </p:cNvPr>
          <p:cNvSpPr txBox="1"/>
          <p:nvPr/>
        </p:nvSpPr>
        <p:spPr>
          <a:xfrm>
            <a:off x="538596" y="2183936"/>
            <a:ext cx="2140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City Council/Bureau representatives hold public meetings on budgets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165BAC1-3A43-4C73-9764-C0D01AC0C7D4}"/>
              </a:ext>
            </a:extLst>
          </p:cNvPr>
          <p:cNvCxnSpPr>
            <a:cxnSpLocks/>
          </p:cNvCxnSpPr>
          <p:nvPr/>
        </p:nvCxnSpPr>
        <p:spPr>
          <a:xfrm flipH="1" flipV="1">
            <a:off x="2559625" y="2690944"/>
            <a:ext cx="481448" cy="82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E975A83-D39F-415E-A57A-6A5AB3D9DABD}"/>
              </a:ext>
            </a:extLst>
          </p:cNvPr>
          <p:cNvSpPr txBox="1"/>
          <p:nvPr/>
        </p:nvSpPr>
        <p:spPr>
          <a:xfrm>
            <a:off x="9289473" y="3827896"/>
            <a:ext cx="18980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City Council work sessions on budget process guidance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8344613-FDBD-4B8A-9BF9-5CEAC18CE6FA}"/>
              </a:ext>
            </a:extLst>
          </p:cNvPr>
          <p:cNvCxnSpPr>
            <a:cxnSpLocks/>
          </p:cNvCxnSpPr>
          <p:nvPr/>
        </p:nvCxnSpPr>
        <p:spPr>
          <a:xfrm>
            <a:off x="8756073" y="4197228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40A94FD1-1817-4D43-8753-E54083240BDC}"/>
              </a:ext>
            </a:extLst>
          </p:cNvPr>
          <p:cNvSpPr txBox="1"/>
          <p:nvPr/>
        </p:nvSpPr>
        <p:spPr>
          <a:xfrm>
            <a:off x="5789582" y="2659527"/>
            <a:ext cx="19777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Civic Life Bureau Advisory Committees (BAC) begins to meet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E6E8C81-9115-495E-9DBB-42C2CD447C47}"/>
              </a:ext>
            </a:extLst>
          </p:cNvPr>
          <p:cNvCxnSpPr/>
          <p:nvPr/>
        </p:nvCxnSpPr>
        <p:spPr>
          <a:xfrm flipV="1">
            <a:off x="7510894" y="2773936"/>
            <a:ext cx="361949" cy="132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0196BB3D-A450-43A0-8F7D-CD9EE697E824}"/>
              </a:ext>
            </a:extLst>
          </p:cNvPr>
          <p:cNvSpPr txBox="1"/>
          <p:nvPr/>
        </p:nvSpPr>
        <p:spPr>
          <a:xfrm>
            <a:off x="5262992" y="3921651"/>
            <a:ext cx="1977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BAC trainings: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HR 2.02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Public Officials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Equity 101 Training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802FEB8-6684-4C24-9A95-9BC9E2A6C586}"/>
              </a:ext>
            </a:extLst>
          </p:cNvPr>
          <p:cNvCxnSpPr>
            <a:cxnSpLocks/>
          </p:cNvCxnSpPr>
          <p:nvPr/>
        </p:nvCxnSpPr>
        <p:spPr>
          <a:xfrm flipV="1">
            <a:off x="6958822" y="4193786"/>
            <a:ext cx="882845" cy="91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C26BAE4-292A-4FBD-828E-2705293AEBDF}"/>
              </a:ext>
            </a:extLst>
          </p:cNvPr>
          <p:cNvCxnSpPr>
            <a:cxnSpLocks/>
          </p:cNvCxnSpPr>
          <p:nvPr/>
        </p:nvCxnSpPr>
        <p:spPr>
          <a:xfrm>
            <a:off x="6885709" y="4709907"/>
            <a:ext cx="625185" cy="270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B2F0334-CACD-458E-B509-0DF52C21FD64}"/>
              </a:ext>
            </a:extLst>
          </p:cNvPr>
          <p:cNvCxnSpPr>
            <a:cxnSpLocks/>
          </p:cNvCxnSpPr>
          <p:nvPr/>
        </p:nvCxnSpPr>
        <p:spPr>
          <a:xfrm>
            <a:off x="6400800" y="5129463"/>
            <a:ext cx="377651" cy="615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A520D689-077D-4D47-9415-55630054ED21}"/>
              </a:ext>
            </a:extLst>
          </p:cNvPr>
          <p:cNvSpPr txBox="1"/>
          <p:nvPr/>
        </p:nvSpPr>
        <p:spPr>
          <a:xfrm>
            <a:off x="4996296" y="1404782"/>
            <a:ext cx="21041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Civic Life Bureau Advisory Committee (BAC) member recruitment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E6D00908-8780-49B4-95C7-64C52FF41BCE}"/>
              </a:ext>
            </a:extLst>
          </p:cNvPr>
          <p:cNvCxnSpPr>
            <a:cxnSpLocks/>
          </p:cNvCxnSpPr>
          <p:nvPr/>
        </p:nvCxnSpPr>
        <p:spPr>
          <a:xfrm flipV="1">
            <a:off x="6096000" y="1106737"/>
            <a:ext cx="304800" cy="369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160D5F32-BA83-4664-8733-9B901F000CF5}"/>
              </a:ext>
            </a:extLst>
          </p:cNvPr>
          <p:cNvSpPr txBox="1"/>
          <p:nvPr/>
        </p:nvSpPr>
        <p:spPr>
          <a:xfrm>
            <a:off x="5482071" y="2111100"/>
            <a:ext cx="2104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BAC members are notified of selection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79BA870-162D-4D9F-9C85-B398C6E6E96C}"/>
              </a:ext>
            </a:extLst>
          </p:cNvPr>
          <p:cNvCxnSpPr>
            <a:cxnSpLocks/>
          </p:cNvCxnSpPr>
          <p:nvPr/>
        </p:nvCxnSpPr>
        <p:spPr>
          <a:xfrm>
            <a:off x="7510894" y="2349794"/>
            <a:ext cx="3307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081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127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Michelle (Civic Life)</dc:creator>
  <cp:lastModifiedBy>Rodriguez, Michelle (Civic Life)</cp:lastModifiedBy>
  <cp:revision>9</cp:revision>
  <dcterms:created xsi:type="dcterms:W3CDTF">2018-11-20T02:10:54Z</dcterms:created>
  <dcterms:modified xsi:type="dcterms:W3CDTF">2019-10-08T20:10:25Z</dcterms:modified>
</cp:coreProperties>
</file>